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1" r:id="rId14"/>
    <p:sldId id="268" r:id="rId15"/>
    <p:sldId id="269" r:id="rId16"/>
    <p:sldId id="270" r:id="rId17"/>
    <p:sldId id="273" r:id="rId18"/>
    <p:sldId id="281" r:id="rId19"/>
    <p:sldId id="274" r:id="rId20"/>
    <p:sldId id="277" r:id="rId21"/>
    <p:sldId id="278" r:id="rId22"/>
    <p:sldId id="276" r:id="rId23"/>
    <p:sldId id="279" r:id="rId24"/>
    <p:sldId id="280" r:id="rId25"/>
  </p:sldIdLst>
  <p:sldSz cx="9144000" cy="5143500" type="screen16x9"/>
  <p:notesSz cx="6858000" cy="9144000"/>
  <p:embeddedFontLst>
    <p:embeddedFont>
      <p:font typeface="Bebas Neue" panose="020B0606020202050201" pitchFamily="34" charset="0"/>
      <p:regular r:id="rId27"/>
    </p:embeddedFont>
    <p:embeddedFont>
      <p:font typeface="Roboto"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23E5E8-C70F-42E8-9D03-7E229D630EA2}">
  <a:tblStyle styleId="{D323E5E8-C70F-42E8-9D03-7E229D630E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25" autoAdjust="0"/>
    <p:restoredTop sz="93090" autoAdjust="0"/>
  </p:normalViewPr>
  <p:slideViewPr>
    <p:cSldViewPr snapToGrid="0">
      <p:cViewPr varScale="1">
        <p:scale>
          <a:sx n="105" d="100"/>
          <a:sy n="105" d="100"/>
        </p:scale>
        <p:origin x="1118" y="67"/>
      </p:cViewPr>
      <p:guideLst>
        <p:guide orient="horz" pos="34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9" name="Google Shape;18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8"/>
        <p:cNvGrpSpPr/>
        <p:nvPr/>
      </p:nvGrpSpPr>
      <p:grpSpPr>
        <a:xfrm>
          <a:off x="0" y="0"/>
          <a:ext cx="0" cy="0"/>
          <a:chOff x="0" y="0"/>
          <a:chExt cx="0" cy="0"/>
        </a:xfrm>
      </p:grpSpPr>
      <p:sp>
        <p:nvSpPr>
          <p:cNvPr id="2099" name="Google Shape;2099;g92b987f4ac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0" name="Google Shape;2100;g92b987f4ac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92b9ca3f2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92b9ca3f2f_0_1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92b9ca3f2f_0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7"/>
        <p:cNvGrpSpPr/>
        <p:nvPr/>
      </p:nvGrpSpPr>
      <p:grpSpPr>
        <a:xfrm>
          <a:off x="0" y="0"/>
          <a:ext cx="0" cy="0"/>
          <a:chOff x="0" y="0"/>
          <a:chExt cx="0" cy="0"/>
        </a:xfrm>
      </p:grpSpPr>
      <p:sp>
        <p:nvSpPr>
          <p:cNvPr id="2328" name="Google Shape;2328;g92b9ca3f2f_0_1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9" name="Google Shape;2329;g92b9ca3f2f_0_1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g92b9ca3f2f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3" name="Google Shape;2163;g92b9ca3f2f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Google Shape;2219;g92b9ca3f2f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0" name="Google Shape;2220;g92b9ca3f2f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b9ca3f2f_0_1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b9ca3f2f_0_1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p:cNvGrpSpPr/>
        <p:nvPr/>
      </p:nvGrpSpPr>
      <p:grpSpPr>
        <a:xfrm>
          <a:off x="0" y="0"/>
          <a:ext cx="0" cy="0"/>
          <a:chOff x="0" y="0"/>
          <a:chExt cx="0" cy="0"/>
        </a:xfrm>
      </p:grpSpPr>
      <p:sp>
        <p:nvSpPr>
          <p:cNvPr id="2396" name="Google Shape;2396;g92b9ca3f2f_0_1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7" name="Google Shape;2397;g92b9ca3f2f_0_1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1"/>
        <p:cNvGrpSpPr/>
        <p:nvPr/>
      </p:nvGrpSpPr>
      <p:grpSpPr>
        <a:xfrm>
          <a:off x="0" y="0"/>
          <a:ext cx="0" cy="0"/>
          <a:chOff x="0" y="0"/>
          <a:chExt cx="0" cy="0"/>
        </a:xfrm>
      </p:grpSpPr>
      <p:sp>
        <p:nvSpPr>
          <p:cNvPr id="2402" name="Google Shape;2402;g92b9ca3f2f_0_1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3" name="Google Shape;2403;g92b9ca3f2f_0_1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92b9ca3f2f_0_1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92b9ca3f2f_0_1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86ca632bb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86ca632bb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7"/>
        <p:cNvGrpSpPr/>
        <p:nvPr/>
      </p:nvGrpSpPr>
      <p:grpSpPr>
        <a:xfrm>
          <a:off x="0" y="0"/>
          <a:ext cx="0" cy="0"/>
          <a:chOff x="0" y="0"/>
          <a:chExt cx="0" cy="0"/>
        </a:xfrm>
      </p:grpSpPr>
      <p:sp>
        <p:nvSpPr>
          <p:cNvPr id="2508" name="Google Shape;2508;g92b9ca3f2f_0_3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9" name="Google Shape;2509;g92b9ca3f2f_0_3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g93513c158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0" name="Google Shape;2440;g93513c158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0"/>
        <p:cNvGrpSpPr/>
        <p:nvPr/>
      </p:nvGrpSpPr>
      <p:grpSpPr>
        <a:xfrm>
          <a:off x="0" y="0"/>
          <a:ext cx="0" cy="0"/>
          <a:chOff x="0" y="0"/>
          <a:chExt cx="0" cy="0"/>
        </a:xfrm>
      </p:grpSpPr>
      <p:sp>
        <p:nvSpPr>
          <p:cNvPr id="2581" name="Google Shape;2581;g92b9ca3f2f_0_3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2" name="Google Shape;2582;g92b9ca3f2f_0_3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2"/>
        <p:cNvGrpSpPr/>
        <p:nvPr/>
      </p:nvGrpSpPr>
      <p:grpSpPr>
        <a:xfrm>
          <a:off x="0" y="0"/>
          <a:ext cx="0" cy="0"/>
          <a:chOff x="0" y="0"/>
          <a:chExt cx="0" cy="0"/>
        </a:xfrm>
      </p:grpSpPr>
      <p:sp>
        <p:nvSpPr>
          <p:cNvPr id="2643" name="Google Shape;2643;g93513c158a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4" name="Google Shape;2644;g93513c158a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5"/>
        <p:cNvGrpSpPr/>
        <p:nvPr/>
      </p:nvGrpSpPr>
      <p:grpSpPr>
        <a:xfrm>
          <a:off x="0" y="0"/>
          <a:ext cx="0" cy="0"/>
          <a:chOff x="0" y="0"/>
          <a:chExt cx="0" cy="0"/>
        </a:xfrm>
      </p:grpSpPr>
      <p:sp>
        <p:nvSpPr>
          <p:cNvPr id="1886" name="Google Shape;1886;g86ca632bb8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7" name="Google Shape;1887;g86ca632bb8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g86ca632bb8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1" name="Google Shape;1901;g86ca632bb8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86ca632bb8_0_1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86ca632bb8_0_1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g86ca632bb8_0_2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0" name="Google Shape;1940;g86ca632bb8_0_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9"/>
        <p:cNvGrpSpPr/>
        <p:nvPr/>
      </p:nvGrpSpPr>
      <p:grpSpPr>
        <a:xfrm>
          <a:off x="0" y="0"/>
          <a:ext cx="0" cy="0"/>
          <a:chOff x="0" y="0"/>
          <a:chExt cx="0" cy="0"/>
        </a:xfrm>
      </p:grpSpPr>
      <p:sp>
        <p:nvSpPr>
          <p:cNvPr id="2040" name="Google Shape;2040;g86ca632bb8_0_3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1" name="Google Shape;2041;g86ca632bb8_0_3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g92b987f4a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8" name="Google Shape;2048;g92b987f4a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2"/>
        <p:cNvGrpSpPr/>
        <p:nvPr/>
      </p:nvGrpSpPr>
      <p:grpSpPr>
        <a:xfrm>
          <a:off x="0" y="0"/>
          <a:ext cx="0" cy="0"/>
          <a:chOff x="0" y="0"/>
          <a:chExt cx="0" cy="0"/>
        </a:xfrm>
      </p:grpSpPr>
      <p:sp>
        <p:nvSpPr>
          <p:cNvPr id="2053" name="Google Shape;2053;g92b987f4ac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4" name="Google Shape;2054;g92b987f4ac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76525" y="-1521150"/>
            <a:ext cx="7767703" cy="3383025"/>
            <a:chOff x="24125" y="294775"/>
            <a:chExt cx="7767703" cy="3383025"/>
          </a:xfrm>
        </p:grpSpPr>
        <p:sp>
          <p:nvSpPr>
            <p:cNvPr id="10" name="Google Shape;10;p2"/>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2"/>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2"/>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2"/>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2"/>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2"/>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2"/>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2"/>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2"/>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2"/>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2"/>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2"/>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2"/>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2"/>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2"/>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2"/>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2"/>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2"/>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2"/>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2"/>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2"/>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2"/>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2"/>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2"/>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2"/>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2"/>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2"/>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2"/>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2"/>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2"/>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2"/>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2"/>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2"/>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2"/>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2"/>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2"/>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2"/>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2"/>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2"/>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2"/>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2"/>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2"/>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2"/>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2"/>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2"/>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2"/>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2"/>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2"/>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2"/>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2"/>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2"/>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2"/>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2"/>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2"/>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2"/>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 name="Google Shape;104;p2"/>
          <p:cNvGrpSpPr/>
          <p:nvPr/>
        </p:nvGrpSpPr>
        <p:grpSpPr>
          <a:xfrm>
            <a:off x="368162" y="1909134"/>
            <a:ext cx="352280" cy="353863"/>
            <a:chOff x="1448125" y="1450525"/>
            <a:chExt cx="133500" cy="134100"/>
          </a:xfrm>
        </p:grpSpPr>
        <p:sp>
          <p:nvSpPr>
            <p:cNvPr id="105" name="Google Shape;105;p2"/>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2"/>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 name="Google Shape;107;p2"/>
          <p:cNvGrpSpPr/>
          <p:nvPr/>
        </p:nvGrpSpPr>
        <p:grpSpPr>
          <a:xfrm>
            <a:off x="723674" y="1578426"/>
            <a:ext cx="552301" cy="552301"/>
            <a:chOff x="1582850" y="1325200"/>
            <a:chExt cx="209300" cy="209300"/>
          </a:xfrm>
        </p:grpSpPr>
        <p:sp>
          <p:nvSpPr>
            <p:cNvPr id="108" name="Google Shape;108;p2"/>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2"/>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2"/>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2"/>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 name="Google Shape;112;p2"/>
          <p:cNvGrpSpPr/>
          <p:nvPr/>
        </p:nvGrpSpPr>
        <p:grpSpPr>
          <a:xfrm>
            <a:off x="-64791" y="3334954"/>
            <a:ext cx="2438787" cy="1857515"/>
            <a:chOff x="-64791" y="3334954"/>
            <a:chExt cx="2438787" cy="1857515"/>
          </a:xfrm>
        </p:grpSpPr>
        <p:sp>
          <p:nvSpPr>
            <p:cNvPr id="113" name="Google Shape;113;p2"/>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2"/>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2"/>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2"/>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2"/>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2"/>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2"/>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2"/>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2"/>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2"/>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2"/>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2"/>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2"/>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2"/>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2"/>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2"/>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2"/>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2"/>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2"/>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2"/>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2"/>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34" name="Google Shape;134;p2"/>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135" name="Google Shape;135;p2"/>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2"/>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2"/>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2"/>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2"/>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2"/>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2"/>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2"/>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2"/>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2"/>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45" name="Google Shape;145;p2"/>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146" name="Google Shape;146;p2"/>
          <p:cNvGrpSpPr/>
          <p:nvPr/>
        </p:nvGrpSpPr>
        <p:grpSpPr>
          <a:xfrm>
            <a:off x="5266248" y="4230494"/>
            <a:ext cx="3157758" cy="296582"/>
            <a:chOff x="5266248" y="4230494"/>
            <a:chExt cx="3157758" cy="296582"/>
          </a:xfrm>
        </p:grpSpPr>
        <p:sp>
          <p:nvSpPr>
            <p:cNvPr id="147" name="Google Shape;147;p2"/>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2"/>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2"/>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2"/>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2"/>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2"/>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2"/>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2"/>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2"/>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2"/>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2"/>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2"/>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2"/>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2"/>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2"/>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2;p2"/>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2"/>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4" name="Google Shape;164;p2"/>
          <p:cNvSpPr txBox="1">
            <a:spLocks noGrp="1"/>
          </p:cNvSpPr>
          <p:nvPr>
            <p:ph type="ctrTitle"/>
          </p:nvPr>
        </p:nvSpPr>
        <p:spPr>
          <a:xfrm>
            <a:off x="1009200" y="1741047"/>
            <a:ext cx="7125600" cy="1147200"/>
          </a:xfrm>
          <a:prstGeom prst="rect">
            <a:avLst/>
          </a:prstGeom>
        </p:spPr>
        <p:txBody>
          <a:bodyPr spcFirstLastPara="1" wrap="square" lIns="0" tIns="0" rIns="0" bIns="0" anchor="ctr" anchorCtr="0">
            <a:noAutofit/>
          </a:bodyPr>
          <a:lstStyle>
            <a:lvl1pPr lvl="0" algn="ctr">
              <a:spcBef>
                <a:spcPts val="0"/>
              </a:spcBef>
              <a:spcAft>
                <a:spcPts val="0"/>
              </a:spcAft>
              <a:buSzPts val="5200"/>
              <a:buNone/>
              <a:defRPr sz="6100">
                <a:solidFill>
                  <a:srgbClr val="FFFFFF"/>
                </a:solidFill>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5" name="Google Shape;165;p2"/>
          <p:cNvSpPr txBox="1">
            <a:spLocks noGrp="1"/>
          </p:cNvSpPr>
          <p:nvPr>
            <p:ph type="subTitle" idx="1"/>
          </p:nvPr>
        </p:nvSpPr>
        <p:spPr>
          <a:xfrm>
            <a:off x="1009200" y="2888246"/>
            <a:ext cx="7125600" cy="5142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2800">
                <a:solidFill>
                  <a:srgbClr val="00F4AD"/>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66" name="Google Shape;166;p2"/>
          <p:cNvGrpSpPr/>
          <p:nvPr/>
        </p:nvGrpSpPr>
        <p:grpSpPr>
          <a:xfrm>
            <a:off x="207789" y="1295745"/>
            <a:ext cx="552301" cy="552301"/>
            <a:chOff x="1387350" y="1218075"/>
            <a:chExt cx="209300" cy="209300"/>
          </a:xfrm>
        </p:grpSpPr>
        <p:sp>
          <p:nvSpPr>
            <p:cNvPr id="167" name="Google Shape;167;p2"/>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2"/>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2"/>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70;p2"/>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rgbClr val="0F3570"/>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757"/>
        <p:cNvGrpSpPr/>
        <p:nvPr/>
      </p:nvGrpSpPr>
      <p:grpSpPr>
        <a:xfrm>
          <a:off x="0" y="0"/>
          <a:ext cx="0" cy="0"/>
          <a:chOff x="0" y="0"/>
          <a:chExt cx="0" cy="0"/>
        </a:xfrm>
      </p:grpSpPr>
      <p:grpSp>
        <p:nvGrpSpPr>
          <p:cNvPr id="758" name="Google Shape;758;p11"/>
          <p:cNvGrpSpPr/>
          <p:nvPr/>
        </p:nvGrpSpPr>
        <p:grpSpPr>
          <a:xfrm>
            <a:off x="5266248" y="4568869"/>
            <a:ext cx="3157758" cy="296582"/>
            <a:chOff x="5266248" y="4230494"/>
            <a:chExt cx="3157758" cy="296582"/>
          </a:xfrm>
        </p:grpSpPr>
        <p:sp>
          <p:nvSpPr>
            <p:cNvPr id="759" name="Google Shape;759;p11"/>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11"/>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11"/>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11"/>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11"/>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11"/>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11"/>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11"/>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11"/>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11"/>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11"/>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11"/>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11"/>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11"/>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11"/>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11"/>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11"/>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6" name="Google Shape;776;p11"/>
          <p:cNvGrpSpPr/>
          <p:nvPr/>
        </p:nvGrpSpPr>
        <p:grpSpPr>
          <a:xfrm>
            <a:off x="-364925" y="-1720950"/>
            <a:ext cx="9644000" cy="3383025"/>
            <a:chOff x="-364925" y="-1720950"/>
            <a:chExt cx="9644000" cy="3383025"/>
          </a:xfrm>
        </p:grpSpPr>
        <p:grpSp>
          <p:nvGrpSpPr>
            <p:cNvPr id="777" name="Google Shape;777;p11"/>
            <p:cNvGrpSpPr/>
            <p:nvPr/>
          </p:nvGrpSpPr>
          <p:grpSpPr>
            <a:xfrm flipH="1">
              <a:off x="-364925" y="-1720950"/>
              <a:ext cx="7767703" cy="3383025"/>
              <a:chOff x="24125" y="294775"/>
              <a:chExt cx="7767703" cy="3383025"/>
            </a:xfrm>
          </p:grpSpPr>
          <p:sp>
            <p:nvSpPr>
              <p:cNvPr id="778" name="Google Shape;778;p11"/>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779;p11"/>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780;p11"/>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11"/>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11"/>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11"/>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11"/>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11"/>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11"/>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11"/>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11"/>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11"/>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11"/>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11"/>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11"/>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11"/>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11"/>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11"/>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11"/>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11"/>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11"/>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11"/>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11"/>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11"/>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11"/>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11"/>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11"/>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11"/>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11"/>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11"/>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11"/>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11"/>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11"/>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11"/>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11"/>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11"/>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11"/>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11"/>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11"/>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11"/>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11"/>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11"/>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11"/>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11"/>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11"/>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11"/>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11"/>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11"/>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11"/>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11"/>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11"/>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11"/>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11"/>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11"/>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11"/>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11"/>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11"/>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11"/>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11"/>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11"/>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11"/>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11"/>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11"/>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11"/>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11"/>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11"/>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11"/>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45;p11"/>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11"/>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11"/>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11"/>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11"/>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11"/>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11"/>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11"/>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853;p11"/>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11"/>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 name="Google Shape;855;p11"/>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11"/>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11"/>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11"/>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11"/>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11"/>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11"/>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 name="Google Shape;862;p11"/>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 name="Google Shape;863;p11"/>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11"/>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11"/>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11"/>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11"/>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11"/>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11"/>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 name="Google Shape;870;p11"/>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 name="Google Shape;871;p11"/>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872" name="Google Shape;872;p11"/>
            <p:cNvCxnSpPr/>
            <p:nvPr/>
          </p:nvCxnSpPr>
          <p:spPr>
            <a:xfrm>
              <a:off x="7315575" y="705500"/>
              <a:ext cx="1963500" cy="0"/>
            </a:xfrm>
            <a:prstGeom prst="straightConnector1">
              <a:avLst/>
            </a:prstGeom>
            <a:noFill/>
            <a:ln w="19050" cap="flat" cmpd="sng">
              <a:solidFill>
                <a:schemeClr val="accent1"/>
              </a:solidFill>
              <a:prstDash val="solid"/>
              <a:round/>
              <a:headEnd type="none" w="med" len="med"/>
              <a:tailEnd type="none" w="med" len="med"/>
            </a:ln>
          </p:spPr>
        </p:cxnSp>
      </p:grpSp>
      <p:sp>
        <p:nvSpPr>
          <p:cNvPr id="873" name="Google Shape;873;p11"/>
          <p:cNvSpPr txBox="1">
            <a:spLocks noGrp="1"/>
          </p:cNvSpPr>
          <p:nvPr>
            <p:ph type="title" hasCustomPrompt="1"/>
          </p:nvPr>
        </p:nvSpPr>
        <p:spPr>
          <a:xfrm>
            <a:off x="311700" y="1106125"/>
            <a:ext cx="8520600" cy="1963500"/>
          </a:xfrm>
          <a:prstGeom prst="rect">
            <a:avLst/>
          </a:prstGeom>
        </p:spPr>
        <p:txBody>
          <a:bodyPr spcFirstLastPara="1" wrap="square" lIns="0" tIns="0" rIns="0" bIns="0"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74" name="Google Shape;874;p11"/>
          <p:cNvSpPr txBox="1">
            <a:spLocks noGrp="1"/>
          </p:cNvSpPr>
          <p:nvPr>
            <p:ph type="subTitle" idx="1"/>
          </p:nvPr>
        </p:nvSpPr>
        <p:spPr>
          <a:xfrm>
            <a:off x="2549400" y="2893950"/>
            <a:ext cx="4045200" cy="1235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87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able of content">
  <p:cSld name="CUSTOM">
    <p:spTree>
      <p:nvGrpSpPr>
        <p:cNvPr id="1" name="Shape 876"/>
        <p:cNvGrpSpPr/>
        <p:nvPr/>
      </p:nvGrpSpPr>
      <p:grpSpPr>
        <a:xfrm>
          <a:off x="0" y="0"/>
          <a:ext cx="0" cy="0"/>
          <a:chOff x="0" y="0"/>
          <a:chExt cx="0" cy="0"/>
        </a:xfrm>
      </p:grpSpPr>
      <p:grpSp>
        <p:nvGrpSpPr>
          <p:cNvPr id="877" name="Google Shape;877;p13"/>
          <p:cNvGrpSpPr/>
          <p:nvPr/>
        </p:nvGrpSpPr>
        <p:grpSpPr>
          <a:xfrm>
            <a:off x="392675" y="1621008"/>
            <a:ext cx="3009700" cy="1564192"/>
            <a:chOff x="392675" y="1513033"/>
            <a:chExt cx="3009700" cy="1564192"/>
          </a:xfrm>
        </p:grpSpPr>
        <p:sp>
          <p:nvSpPr>
            <p:cNvPr id="878" name="Google Shape;878;p13"/>
            <p:cNvSpPr/>
            <p:nvPr/>
          </p:nvSpPr>
          <p:spPr>
            <a:xfrm>
              <a:off x="878255" y="1659206"/>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 name="Google Shape;879;p13"/>
            <p:cNvSpPr/>
            <p:nvPr/>
          </p:nvSpPr>
          <p:spPr>
            <a:xfrm>
              <a:off x="820418"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 name="Google Shape;880;p13"/>
            <p:cNvSpPr/>
            <p:nvPr/>
          </p:nvSpPr>
          <p:spPr>
            <a:xfrm>
              <a:off x="820418" y="1622632"/>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 name="Google Shape;881;p13"/>
            <p:cNvSpPr/>
            <p:nvPr/>
          </p:nvSpPr>
          <p:spPr>
            <a:xfrm>
              <a:off x="820418"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 name="Google Shape;882;p13"/>
            <p:cNvSpPr/>
            <p:nvPr/>
          </p:nvSpPr>
          <p:spPr>
            <a:xfrm>
              <a:off x="865983" y="1601247"/>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 name="Google Shape;883;p13"/>
            <p:cNvSpPr/>
            <p:nvPr/>
          </p:nvSpPr>
          <p:spPr>
            <a:xfrm>
              <a:off x="1520782"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 name="Google Shape;884;p13"/>
            <p:cNvSpPr/>
            <p:nvPr/>
          </p:nvSpPr>
          <p:spPr>
            <a:xfrm>
              <a:off x="1520782" y="1643896"/>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5" name="Google Shape;885;p13"/>
            <p:cNvSpPr/>
            <p:nvPr/>
          </p:nvSpPr>
          <p:spPr>
            <a:xfrm>
              <a:off x="1520782"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 name="Google Shape;886;p13"/>
            <p:cNvSpPr/>
            <p:nvPr/>
          </p:nvSpPr>
          <p:spPr>
            <a:xfrm>
              <a:off x="844719" y="2301733"/>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 name="Google Shape;887;p13"/>
            <p:cNvSpPr/>
            <p:nvPr/>
          </p:nvSpPr>
          <p:spPr>
            <a:xfrm>
              <a:off x="732082" y="1513033"/>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88" name="Google Shape;888;p13"/>
            <p:cNvCxnSpPr/>
            <p:nvPr/>
          </p:nvCxnSpPr>
          <p:spPr>
            <a:xfrm>
              <a:off x="1612275" y="1922650"/>
              <a:ext cx="1790100" cy="0"/>
            </a:xfrm>
            <a:prstGeom prst="straightConnector1">
              <a:avLst/>
            </a:prstGeom>
            <a:noFill/>
            <a:ln w="9525" cap="flat" cmpd="sng">
              <a:solidFill>
                <a:schemeClr val="dk2"/>
              </a:solidFill>
              <a:prstDash val="solid"/>
              <a:round/>
              <a:headEnd type="none" w="med" len="med"/>
              <a:tailEnd type="oval" w="med" len="med"/>
            </a:ln>
          </p:spPr>
        </p:cxnSp>
        <p:sp>
          <p:nvSpPr>
            <p:cNvPr id="889" name="Google Shape;889;p13"/>
            <p:cNvSpPr/>
            <p:nvPr/>
          </p:nvSpPr>
          <p:spPr>
            <a:xfrm>
              <a:off x="636097" y="2039765"/>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 name="Google Shape;890;p13"/>
            <p:cNvSpPr/>
            <p:nvPr/>
          </p:nvSpPr>
          <p:spPr>
            <a:xfrm>
              <a:off x="642173" y="1802341"/>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1" name="Google Shape;891;p13"/>
            <p:cNvSpPr/>
            <p:nvPr/>
          </p:nvSpPr>
          <p:spPr>
            <a:xfrm>
              <a:off x="596487" y="1689583"/>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92" name="Google Shape;892;p13"/>
            <p:cNvGrpSpPr/>
            <p:nvPr/>
          </p:nvGrpSpPr>
          <p:grpSpPr>
            <a:xfrm>
              <a:off x="392675" y="1922525"/>
              <a:ext cx="336300" cy="1154701"/>
              <a:chOff x="392675" y="1955343"/>
              <a:chExt cx="336300" cy="1116300"/>
            </a:xfrm>
          </p:grpSpPr>
          <p:cxnSp>
            <p:nvCxnSpPr>
              <p:cNvPr id="893" name="Google Shape;893;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894" name="Google Shape;894;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cxnSp>
            <p:nvCxnSpPr>
              <p:cNvPr id="895" name="Google Shape;895;p13"/>
              <p:cNvCxnSpPr/>
              <p:nvPr/>
            </p:nvCxnSpPr>
            <p:spPr>
              <a:xfrm>
                <a:off x="392675" y="1955464"/>
                <a:ext cx="336300" cy="0"/>
              </a:xfrm>
              <a:prstGeom prst="straightConnector1">
                <a:avLst/>
              </a:prstGeom>
              <a:noFill/>
              <a:ln w="9525" cap="flat" cmpd="sng">
                <a:solidFill>
                  <a:schemeClr val="dk2"/>
                </a:solidFill>
                <a:prstDash val="solid"/>
                <a:round/>
                <a:headEnd type="oval" w="med" len="med"/>
                <a:tailEnd type="none" w="med" len="med"/>
              </a:ln>
            </p:spPr>
          </p:cxnSp>
        </p:grpSp>
        <p:sp>
          <p:nvSpPr>
            <p:cNvPr id="896" name="Google Shape;896;p13"/>
            <p:cNvSpPr/>
            <p:nvPr/>
          </p:nvSpPr>
          <p:spPr>
            <a:xfrm>
              <a:off x="1615281" y="2064188"/>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 name="Google Shape;897;p13"/>
            <p:cNvSpPr/>
            <p:nvPr/>
          </p:nvSpPr>
          <p:spPr>
            <a:xfrm>
              <a:off x="1612256" y="2173787"/>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 name="Google Shape;898;p13"/>
            <p:cNvSpPr/>
            <p:nvPr/>
          </p:nvSpPr>
          <p:spPr>
            <a:xfrm>
              <a:off x="1612144" y="1732231"/>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 name="Google Shape;899;p13"/>
            <p:cNvSpPr/>
            <p:nvPr/>
          </p:nvSpPr>
          <p:spPr>
            <a:xfrm>
              <a:off x="1612156" y="1823604"/>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0" name="Google Shape;900;p13"/>
          <p:cNvGrpSpPr/>
          <p:nvPr/>
        </p:nvGrpSpPr>
        <p:grpSpPr>
          <a:xfrm>
            <a:off x="3363525" y="1622521"/>
            <a:ext cx="3042600" cy="1562680"/>
            <a:chOff x="3363525" y="1622521"/>
            <a:chExt cx="3042600" cy="1562680"/>
          </a:xfrm>
        </p:grpSpPr>
        <p:grpSp>
          <p:nvGrpSpPr>
            <p:cNvPr id="901" name="Google Shape;901;p13"/>
            <p:cNvGrpSpPr/>
            <p:nvPr/>
          </p:nvGrpSpPr>
          <p:grpSpPr>
            <a:xfrm>
              <a:off x="3363525" y="1622521"/>
              <a:ext cx="3042600" cy="877163"/>
              <a:chOff x="3363525" y="1503696"/>
              <a:chExt cx="3042600" cy="877163"/>
            </a:xfrm>
          </p:grpSpPr>
          <p:sp>
            <p:nvSpPr>
              <p:cNvPr id="902" name="Google Shape;902;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 name="Google Shape;909;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 name="Google Shape;910;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 name="Google Shape;911;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 name="Google Shape;912;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 name="Google Shape;913;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 name="Google Shape;914;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915" name="Google Shape;915;p13"/>
              <p:cNvCxnSpPr/>
              <p:nvPr/>
            </p:nvCxnSpPr>
            <p:spPr>
              <a:xfrm>
                <a:off x="3363525" y="1913003"/>
                <a:ext cx="315600" cy="0"/>
              </a:xfrm>
              <a:prstGeom prst="straightConnector1">
                <a:avLst/>
              </a:prstGeom>
              <a:noFill/>
              <a:ln w="9525" cap="flat" cmpd="sng">
                <a:solidFill>
                  <a:schemeClr val="dk2"/>
                </a:solidFill>
                <a:prstDash val="solid"/>
                <a:round/>
                <a:headEnd type="none" w="med" len="med"/>
                <a:tailEnd type="none" w="med" len="med"/>
              </a:ln>
            </p:spPr>
          </p:cxnSp>
          <p:sp>
            <p:nvSpPr>
              <p:cNvPr id="916" name="Google Shape;916;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 name="Google Shape;917;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 name="Google Shape;918;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 name="Google Shape;919;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920" name="Google Shape;920;p13"/>
              <p:cNvCxnSpPr/>
              <p:nvPr/>
            </p:nvCxnSpPr>
            <p:spPr>
              <a:xfrm>
                <a:off x="4565325" y="1922925"/>
                <a:ext cx="1840800" cy="0"/>
              </a:xfrm>
              <a:prstGeom prst="straightConnector1">
                <a:avLst/>
              </a:prstGeom>
              <a:noFill/>
              <a:ln w="9525" cap="flat" cmpd="sng">
                <a:solidFill>
                  <a:schemeClr val="dk2"/>
                </a:solidFill>
                <a:prstDash val="solid"/>
                <a:round/>
                <a:headEnd type="none" w="med" len="med"/>
                <a:tailEnd type="oval" w="med" len="med"/>
              </a:ln>
            </p:spPr>
          </p:cxnSp>
        </p:grpSp>
        <p:grpSp>
          <p:nvGrpSpPr>
            <p:cNvPr id="921" name="Google Shape;921;p13"/>
            <p:cNvGrpSpPr/>
            <p:nvPr/>
          </p:nvGrpSpPr>
          <p:grpSpPr>
            <a:xfrm>
              <a:off x="3369450" y="2030500"/>
              <a:ext cx="227100" cy="1154701"/>
              <a:chOff x="418775" y="1955343"/>
              <a:chExt cx="227100" cy="1116300"/>
            </a:xfrm>
          </p:grpSpPr>
          <p:cxnSp>
            <p:nvCxnSpPr>
              <p:cNvPr id="922" name="Google Shape;922;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23" name="Google Shape;923;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24" name="Google Shape;924;p13"/>
          <p:cNvGrpSpPr/>
          <p:nvPr/>
        </p:nvGrpSpPr>
        <p:grpSpPr>
          <a:xfrm>
            <a:off x="6368275" y="1619796"/>
            <a:ext cx="3003300" cy="1565405"/>
            <a:chOff x="6368275" y="1619796"/>
            <a:chExt cx="3003300" cy="1565405"/>
          </a:xfrm>
        </p:grpSpPr>
        <p:grpSp>
          <p:nvGrpSpPr>
            <p:cNvPr id="925" name="Google Shape;925;p13"/>
            <p:cNvGrpSpPr/>
            <p:nvPr/>
          </p:nvGrpSpPr>
          <p:grpSpPr>
            <a:xfrm>
              <a:off x="6368275" y="1619796"/>
              <a:ext cx="3003300" cy="877163"/>
              <a:chOff x="3363525" y="1503696"/>
              <a:chExt cx="3003300" cy="877163"/>
            </a:xfrm>
          </p:grpSpPr>
          <p:cxnSp>
            <p:nvCxnSpPr>
              <p:cNvPr id="926" name="Google Shape;926;p13"/>
              <p:cNvCxnSpPr/>
              <p:nvPr/>
            </p:nvCxnSpPr>
            <p:spPr>
              <a:xfrm>
                <a:off x="4565325" y="1925200"/>
                <a:ext cx="1801500" cy="0"/>
              </a:xfrm>
              <a:prstGeom prst="straightConnector1">
                <a:avLst/>
              </a:prstGeom>
              <a:noFill/>
              <a:ln w="9525" cap="flat" cmpd="sng">
                <a:solidFill>
                  <a:schemeClr val="dk2"/>
                </a:solidFill>
                <a:prstDash val="solid"/>
                <a:round/>
                <a:headEnd type="none" w="med" len="med"/>
                <a:tailEnd type="oval" w="med" len="med"/>
              </a:ln>
            </p:spPr>
          </p:cxnSp>
          <p:sp>
            <p:nvSpPr>
              <p:cNvPr id="927" name="Google Shape;927;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 name="Google Shape;928;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 name="Google Shape;929;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930;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 name="Google Shape;931;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 name="Google Shape;932;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 name="Google Shape;933;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 name="Google Shape;934;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 name="Google Shape;935;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 name="Google Shape;936;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 name="Google Shape;937;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 name="Google Shape;938;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 name="Google Shape;939;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940" name="Google Shape;940;p13"/>
              <p:cNvCxnSpPr/>
              <p:nvPr/>
            </p:nvCxnSpPr>
            <p:spPr>
              <a:xfrm>
                <a:off x="3363525" y="1925203"/>
                <a:ext cx="315600" cy="0"/>
              </a:xfrm>
              <a:prstGeom prst="straightConnector1">
                <a:avLst/>
              </a:prstGeom>
              <a:noFill/>
              <a:ln w="9525" cap="flat" cmpd="sng">
                <a:solidFill>
                  <a:schemeClr val="dk2"/>
                </a:solidFill>
                <a:prstDash val="solid"/>
                <a:round/>
                <a:headEnd type="none" w="med" len="med"/>
                <a:tailEnd type="none" w="med" len="med"/>
              </a:ln>
            </p:spPr>
          </p:cxnSp>
          <p:sp>
            <p:nvSpPr>
              <p:cNvPr id="941" name="Google Shape;941;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942;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 name="Google Shape;943;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 name="Google Shape;944;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5" name="Google Shape;945;p13"/>
            <p:cNvGrpSpPr/>
            <p:nvPr/>
          </p:nvGrpSpPr>
          <p:grpSpPr>
            <a:xfrm>
              <a:off x="6374325" y="2030500"/>
              <a:ext cx="227100" cy="1154701"/>
              <a:chOff x="418775" y="1955343"/>
              <a:chExt cx="227100" cy="1116300"/>
            </a:xfrm>
          </p:grpSpPr>
          <p:cxnSp>
            <p:nvCxnSpPr>
              <p:cNvPr id="946" name="Google Shape;946;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47" name="Google Shape;947;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48" name="Google Shape;948;p13"/>
          <p:cNvGrpSpPr/>
          <p:nvPr/>
        </p:nvGrpSpPr>
        <p:grpSpPr>
          <a:xfrm>
            <a:off x="1463060" y="-2483486"/>
            <a:ext cx="7884219" cy="3433770"/>
            <a:chOff x="24125" y="294775"/>
            <a:chExt cx="7767703" cy="3383025"/>
          </a:xfrm>
        </p:grpSpPr>
        <p:sp>
          <p:nvSpPr>
            <p:cNvPr id="949" name="Google Shape;949;p13"/>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 name="Google Shape;950;p13"/>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951;p13"/>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 name="Google Shape;952;p13"/>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 name="Google Shape;953;p13"/>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4" name="Google Shape;954;p13"/>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955;p13"/>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6" name="Google Shape;956;p13"/>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7" name="Google Shape;957;p13"/>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8" name="Google Shape;958;p13"/>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9" name="Google Shape;959;p13"/>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0" name="Google Shape;960;p13"/>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961;p13"/>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2" name="Google Shape;962;p13"/>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963;p13"/>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4" name="Google Shape;964;p13"/>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5" name="Google Shape;965;p13"/>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6" name="Google Shape;966;p13"/>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967;p13"/>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8" name="Google Shape;968;p13"/>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9" name="Google Shape;969;p13"/>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0" name="Google Shape;970;p13"/>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1" name="Google Shape;971;p13"/>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13"/>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13"/>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13"/>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13"/>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13"/>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13"/>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8" name="Google Shape;978;p13"/>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9" name="Google Shape;979;p13"/>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13"/>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13"/>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13"/>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13"/>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13"/>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13"/>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6" name="Google Shape;986;p13"/>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7" name="Google Shape;987;p13"/>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8" name="Google Shape;988;p13"/>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13"/>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13"/>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13"/>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13"/>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13"/>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13"/>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5" name="Google Shape;995;p13"/>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6" name="Google Shape;996;p13"/>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13"/>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13"/>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13"/>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13"/>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13"/>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13"/>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3" name="Google Shape;1003;p13"/>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4" name="Google Shape;1004;p13"/>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5" name="Google Shape;1005;p13"/>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13"/>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13"/>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13"/>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13"/>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13"/>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13"/>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 name="Google Shape;1012;p13"/>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 name="Google Shape;1013;p13"/>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1014;p13"/>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1015;p13"/>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13"/>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13"/>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13"/>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13"/>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13"/>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13"/>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 name="Google Shape;1022;p13"/>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1023;p13"/>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 name="Google Shape;1024;p13"/>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 name="Google Shape;1025;p13"/>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 name="Google Shape;1026;p13"/>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13"/>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13"/>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13"/>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13"/>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13"/>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13"/>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13"/>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13"/>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 name="Google Shape;1035;p13"/>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13"/>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13"/>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13"/>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13"/>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13"/>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13"/>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13"/>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3" name="Google Shape;1043;p13"/>
          <p:cNvGrpSpPr/>
          <p:nvPr/>
        </p:nvGrpSpPr>
        <p:grpSpPr>
          <a:xfrm>
            <a:off x="8757750" y="2728975"/>
            <a:ext cx="1552150" cy="3475150"/>
            <a:chOff x="327125" y="2375600"/>
            <a:chExt cx="1552150" cy="3475150"/>
          </a:xfrm>
        </p:grpSpPr>
        <p:sp>
          <p:nvSpPr>
            <p:cNvPr id="1044" name="Google Shape;1044;p13"/>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13"/>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13"/>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13"/>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13"/>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13"/>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050;p13"/>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051;p13"/>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13"/>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13"/>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13"/>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13"/>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13"/>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13"/>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13"/>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13"/>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13"/>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13"/>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13"/>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13"/>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13"/>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65" name="Google Shape;1065;p13"/>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6" name="Google Shape;1066;p13"/>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67" name="Google Shape;1067;p13"/>
          <p:cNvSpPr txBox="1">
            <a:spLocks noGrp="1"/>
          </p:cNvSpPr>
          <p:nvPr>
            <p:ph type="title" idx="2"/>
          </p:nvPr>
        </p:nvSpPr>
        <p:spPr>
          <a:xfrm>
            <a:off x="720000" y="2868050"/>
            <a:ext cx="14667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8" name="Google Shape;1068;p13"/>
          <p:cNvSpPr txBox="1">
            <a:spLocks noGrp="1"/>
          </p:cNvSpPr>
          <p:nvPr>
            <p:ph type="title" idx="3" hasCustomPrompt="1"/>
          </p:nvPr>
        </p:nvSpPr>
        <p:spPr>
          <a:xfrm>
            <a:off x="878350" y="1766925"/>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69" name="Google Shape;1069;p13"/>
          <p:cNvSpPr txBox="1">
            <a:spLocks noGrp="1"/>
          </p:cNvSpPr>
          <p:nvPr>
            <p:ph type="subTitle" idx="4"/>
          </p:nvPr>
        </p:nvSpPr>
        <p:spPr>
          <a:xfrm>
            <a:off x="3666713"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0" name="Google Shape;1070;p13"/>
          <p:cNvSpPr txBox="1">
            <a:spLocks noGrp="1"/>
          </p:cNvSpPr>
          <p:nvPr>
            <p:ph type="title" idx="5"/>
          </p:nvPr>
        </p:nvSpPr>
        <p:spPr>
          <a:xfrm>
            <a:off x="3666725" y="2868050"/>
            <a:ext cx="14220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1" name="Google Shape;1071;p13"/>
          <p:cNvSpPr txBox="1">
            <a:spLocks noGrp="1"/>
          </p:cNvSpPr>
          <p:nvPr>
            <p:ph type="title" idx="6" hasCustomPrompt="1"/>
          </p:nvPr>
        </p:nvSpPr>
        <p:spPr>
          <a:xfrm>
            <a:off x="382835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2" name="Google Shape;1072;p13"/>
          <p:cNvSpPr txBox="1">
            <a:spLocks noGrp="1"/>
          </p:cNvSpPr>
          <p:nvPr>
            <p:ph type="subTitle" idx="7"/>
          </p:nvPr>
        </p:nvSpPr>
        <p:spPr>
          <a:xfrm>
            <a:off x="6672288"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3" name="Google Shape;1073;p13"/>
          <p:cNvSpPr txBox="1">
            <a:spLocks noGrp="1"/>
          </p:cNvSpPr>
          <p:nvPr>
            <p:ph type="title" idx="8"/>
          </p:nvPr>
        </p:nvSpPr>
        <p:spPr>
          <a:xfrm>
            <a:off x="6672300" y="2868050"/>
            <a:ext cx="13683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4" name="Google Shape;1074;p13"/>
          <p:cNvSpPr txBox="1">
            <a:spLocks noGrp="1"/>
          </p:cNvSpPr>
          <p:nvPr>
            <p:ph type="title" idx="9" hasCustomPrompt="1"/>
          </p:nvPr>
        </p:nvSpPr>
        <p:spPr>
          <a:xfrm>
            <a:off x="683250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5" name="Google Shape;1075;p13"/>
          <p:cNvSpPr/>
          <p:nvPr/>
        </p:nvSpPr>
        <p:spPr>
          <a:xfrm rot="5400000">
            <a:off x="500408" y="-71091"/>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13"/>
          <p:cNvSpPr/>
          <p:nvPr/>
        </p:nvSpPr>
        <p:spPr>
          <a:xfrm rot="5400000">
            <a:off x="501950" y="75727"/>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077;p13"/>
          <p:cNvSpPr/>
          <p:nvPr/>
        </p:nvSpPr>
        <p:spPr>
          <a:xfrm rot="5400000">
            <a:off x="500408" y="222546"/>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8" name="Google Shape;1078;p13"/>
          <p:cNvSpPr/>
          <p:nvPr/>
        </p:nvSpPr>
        <p:spPr>
          <a:xfrm rot="5400000">
            <a:off x="501950" y="369365"/>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13"/>
          <p:cNvSpPr/>
          <p:nvPr/>
        </p:nvSpPr>
        <p:spPr>
          <a:xfrm rot="5400000">
            <a:off x="500408" y="516183"/>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13"/>
          <p:cNvSpPr/>
          <p:nvPr/>
        </p:nvSpPr>
        <p:spPr>
          <a:xfrm rot="5400000">
            <a:off x="501950" y="66300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three columns">
  <p:cSld name="CUSTOM_1">
    <p:spTree>
      <p:nvGrpSpPr>
        <p:cNvPr id="1" name="Shape 1081"/>
        <p:cNvGrpSpPr/>
        <p:nvPr/>
      </p:nvGrpSpPr>
      <p:grpSpPr>
        <a:xfrm>
          <a:off x="0" y="0"/>
          <a:ext cx="0" cy="0"/>
          <a:chOff x="0" y="0"/>
          <a:chExt cx="0" cy="0"/>
        </a:xfrm>
      </p:grpSpPr>
      <p:cxnSp>
        <p:nvCxnSpPr>
          <p:cNvPr id="1082" name="Google Shape;1082;p14"/>
          <p:cNvCxnSpPr/>
          <p:nvPr/>
        </p:nvCxnSpPr>
        <p:spPr>
          <a:xfrm>
            <a:off x="-13375" y="2030650"/>
            <a:ext cx="473400" cy="0"/>
          </a:xfrm>
          <a:prstGeom prst="straightConnector1">
            <a:avLst/>
          </a:prstGeom>
          <a:noFill/>
          <a:ln w="9525" cap="flat" cmpd="sng">
            <a:solidFill>
              <a:schemeClr val="dk2"/>
            </a:solidFill>
            <a:prstDash val="solid"/>
            <a:round/>
            <a:headEnd type="none" w="med" len="med"/>
            <a:tailEnd type="none" w="med" len="med"/>
          </a:ln>
        </p:spPr>
      </p:cxnSp>
      <p:grpSp>
        <p:nvGrpSpPr>
          <p:cNvPr id="1083" name="Google Shape;1083;p14"/>
          <p:cNvGrpSpPr/>
          <p:nvPr/>
        </p:nvGrpSpPr>
        <p:grpSpPr>
          <a:xfrm>
            <a:off x="392675" y="1621008"/>
            <a:ext cx="3009700" cy="1564192"/>
            <a:chOff x="392675" y="1513033"/>
            <a:chExt cx="3009700" cy="1564192"/>
          </a:xfrm>
        </p:grpSpPr>
        <p:sp>
          <p:nvSpPr>
            <p:cNvPr id="1084" name="Google Shape;1084;p14"/>
            <p:cNvSpPr/>
            <p:nvPr/>
          </p:nvSpPr>
          <p:spPr>
            <a:xfrm>
              <a:off x="878255" y="1659206"/>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14"/>
            <p:cNvSpPr/>
            <p:nvPr/>
          </p:nvSpPr>
          <p:spPr>
            <a:xfrm>
              <a:off x="820418"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14"/>
            <p:cNvSpPr/>
            <p:nvPr/>
          </p:nvSpPr>
          <p:spPr>
            <a:xfrm>
              <a:off x="820418" y="1622632"/>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14"/>
            <p:cNvSpPr/>
            <p:nvPr/>
          </p:nvSpPr>
          <p:spPr>
            <a:xfrm>
              <a:off x="820418"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14"/>
            <p:cNvSpPr/>
            <p:nvPr/>
          </p:nvSpPr>
          <p:spPr>
            <a:xfrm>
              <a:off x="865983" y="1601247"/>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14"/>
            <p:cNvSpPr/>
            <p:nvPr/>
          </p:nvSpPr>
          <p:spPr>
            <a:xfrm>
              <a:off x="1520782"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14"/>
            <p:cNvSpPr/>
            <p:nvPr/>
          </p:nvSpPr>
          <p:spPr>
            <a:xfrm>
              <a:off x="1520782" y="1643896"/>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1" name="Google Shape;1091;p14"/>
            <p:cNvSpPr/>
            <p:nvPr/>
          </p:nvSpPr>
          <p:spPr>
            <a:xfrm>
              <a:off x="1520782"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14"/>
            <p:cNvSpPr/>
            <p:nvPr/>
          </p:nvSpPr>
          <p:spPr>
            <a:xfrm>
              <a:off x="844719" y="2301733"/>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14"/>
            <p:cNvSpPr/>
            <p:nvPr/>
          </p:nvSpPr>
          <p:spPr>
            <a:xfrm>
              <a:off x="732082" y="1513033"/>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094" name="Google Shape;1094;p14"/>
            <p:cNvCxnSpPr/>
            <p:nvPr/>
          </p:nvCxnSpPr>
          <p:spPr>
            <a:xfrm>
              <a:off x="1612275" y="1922650"/>
              <a:ext cx="1790100" cy="0"/>
            </a:xfrm>
            <a:prstGeom prst="straightConnector1">
              <a:avLst/>
            </a:prstGeom>
            <a:noFill/>
            <a:ln w="9525" cap="flat" cmpd="sng">
              <a:solidFill>
                <a:schemeClr val="dk2"/>
              </a:solidFill>
              <a:prstDash val="solid"/>
              <a:round/>
              <a:headEnd type="none" w="med" len="med"/>
              <a:tailEnd type="oval" w="med" len="med"/>
            </a:ln>
          </p:spPr>
        </p:cxnSp>
        <p:sp>
          <p:nvSpPr>
            <p:cNvPr id="1095" name="Google Shape;1095;p14"/>
            <p:cNvSpPr/>
            <p:nvPr/>
          </p:nvSpPr>
          <p:spPr>
            <a:xfrm>
              <a:off x="636097" y="2039765"/>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14"/>
            <p:cNvSpPr/>
            <p:nvPr/>
          </p:nvSpPr>
          <p:spPr>
            <a:xfrm>
              <a:off x="642173" y="1802341"/>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14"/>
            <p:cNvSpPr/>
            <p:nvPr/>
          </p:nvSpPr>
          <p:spPr>
            <a:xfrm>
              <a:off x="596487" y="1689583"/>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98" name="Google Shape;1098;p14"/>
            <p:cNvGrpSpPr/>
            <p:nvPr/>
          </p:nvGrpSpPr>
          <p:grpSpPr>
            <a:xfrm>
              <a:off x="392675" y="1922525"/>
              <a:ext cx="336300" cy="1154701"/>
              <a:chOff x="392675" y="1955343"/>
              <a:chExt cx="336300" cy="1116300"/>
            </a:xfrm>
          </p:grpSpPr>
          <p:cxnSp>
            <p:nvCxnSpPr>
              <p:cNvPr id="1099" name="Google Shape;1099;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00" name="Google Shape;1100;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cxnSp>
            <p:nvCxnSpPr>
              <p:cNvPr id="1101" name="Google Shape;1101;p14"/>
              <p:cNvCxnSpPr/>
              <p:nvPr/>
            </p:nvCxnSpPr>
            <p:spPr>
              <a:xfrm>
                <a:off x="392675" y="1955464"/>
                <a:ext cx="336300" cy="0"/>
              </a:xfrm>
              <a:prstGeom prst="straightConnector1">
                <a:avLst/>
              </a:prstGeom>
              <a:noFill/>
              <a:ln w="9525" cap="flat" cmpd="sng">
                <a:solidFill>
                  <a:schemeClr val="dk2"/>
                </a:solidFill>
                <a:prstDash val="solid"/>
                <a:round/>
                <a:headEnd type="oval" w="med" len="med"/>
                <a:tailEnd type="none" w="med" len="med"/>
              </a:ln>
            </p:spPr>
          </p:cxnSp>
        </p:grpSp>
        <p:sp>
          <p:nvSpPr>
            <p:cNvPr id="1102" name="Google Shape;1102;p14"/>
            <p:cNvSpPr/>
            <p:nvPr/>
          </p:nvSpPr>
          <p:spPr>
            <a:xfrm>
              <a:off x="1615281" y="2064188"/>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14"/>
            <p:cNvSpPr/>
            <p:nvPr/>
          </p:nvSpPr>
          <p:spPr>
            <a:xfrm>
              <a:off x="1612256" y="2173787"/>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14"/>
            <p:cNvSpPr/>
            <p:nvPr/>
          </p:nvSpPr>
          <p:spPr>
            <a:xfrm>
              <a:off x="1612144" y="1732231"/>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14"/>
            <p:cNvSpPr/>
            <p:nvPr/>
          </p:nvSpPr>
          <p:spPr>
            <a:xfrm>
              <a:off x="1612156" y="1823604"/>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6" name="Google Shape;1106;p14"/>
          <p:cNvGrpSpPr/>
          <p:nvPr/>
        </p:nvGrpSpPr>
        <p:grpSpPr>
          <a:xfrm>
            <a:off x="3363525" y="1622521"/>
            <a:ext cx="3042600" cy="1562680"/>
            <a:chOff x="3363525" y="1622521"/>
            <a:chExt cx="3042600" cy="1562680"/>
          </a:xfrm>
        </p:grpSpPr>
        <p:grpSp>
          <p:nvGrpSpPr>
            <p:cNvPr id="1107" name="Google Shape;1107;p14"/>
            <p:cNvGrpSpPr/>
            <p:nvPr/>
          </p:nvGrpSpPr>
          <p:grpSpPr>
            <a:xfrm>
              <a:off x="3363525" y="1622521"/>
              <a:ext cx="3042600" cy="877163"/>
              <a:chOff x="3363525" y="1503696"/>
              <a:chExt cx="3042600" cy="877163"/>
            </a:xfrm>
          </p:grpSpPr>
          <p:sp>
            <p:nvSpPr>
              <p:cNvPr id="1108" name="Google Shape;1108;p14"/>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14"/>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14"/>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14"/>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14"/>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14"/>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14"/>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 name="Google Shape;1115;p14"/>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14"/>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14"/>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14"/>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14"/>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14"/>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21" name="Google Shape;1121;p14"/>
              <p:cNvCxnSpPr/>
              <p:nvPr/>
            </p:nvCxnSpPr>
            <p:spPr>
              <a:xfrm>
                <a:off x="3363525" y="1913003"/>
                <a:ext cx="315600" cy="0"/>
              </a:xfrm>
              <a:prstGeom prst="straightConnector1">
                <a:avLst/>
              </a:prstGeom>
              <a:noFill/>
              <a:ln w="9525" cap="flat" cmpd="sng">
                <a:solidFill>
                  <a:schemeClr val="dk2"/>
                </a:solidFill>
                <a:prstDash val="solid"/>
                <a:round/>
                <a:headEnd type="none" w="med" len="med"/>
                <a:tailEnd type="none" w="med" len="med"/>
              </a:ln>
            </p:spPr>
          </p:cxnSp>
          <p:sp>
            <p:nvSpPr>
              <p:cNvPr id="1122" name="Google Shape;1122;p14"/>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14"/>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14"/>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14"/>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26" name="Google Shape;1126;p14"/>
              <p:cNvCxnSpPr/>
              <p:nvPr/>
            </p:nvCxnSpPr>
            <p:spPr>
              <a:xfrm>
                <a:off x="4565325" y="1922925"/>
                <a:ext cx="1840800" cy="0"/>
              </a:xfrm>
              <a:prstGeom prst="straightConnector1">
                <a:avLst/>
              </a:prstGeom>
              <a:noFill/>
              <a:ln w="9525" cap="flat" cmpd="sng">
                <a:solidFill>
                  <a:schemeClr val="dk2"/>
                </a:solidFill>
                <a:prstDash val="solid"/>
                <a:round/>
                <a:headEnd type="none" w="med" len="med"/>
                <a:tailEnd type="oval" w="med" len="med"/>
              </a:ln>
            </p:spPr>
          </p:cxnSp>
        </p:grpSp>
        <p:grpSp>
          <p:nvGrpSpPr>
            <p:cNvPr id="1127" name="Google Shape;1127;p14"/>
            <p:cNvGrpSpPr/>
            <p:nvPr/>
          </p:nvGrpSpPr>
          <p:grpSpPr>
            <a:xfrm>
              <a:off x="3369450" y="2030500"/>
              <a:ext cx="227100" cy="1154701"/>
              <a:chOff x="418775" y="1955343"/>
              <a:chExt cx="227100" cy="1116300"/>
            </a:xfrm>
          </p:grpSpPr>
          <p:cxnSp>
            <p:nvCxnSpPr>
              <p:cNvPr id="1128" name="Google Shape;1128;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29" name="Google Shape;1129;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1130" name="Google Shape;1130;p14"/>
          <p:cNvGrpSpPr/>
          <p:nvPr/>
        </p:nvGrpSpPr>
        <p:grpSpPr>
          <a:xfrm>
            <a:off x="6368275" y="1619796"/>
            <a:ext cx="1299390" cy="1565405"/>
            <a:chOff x="6368275" y="1619796"/>
            <a:chExt cx="1299390" cy="1565405"/>
          </a:xfrm>
        </p:grpSpPr>
        <p:grpSp>
          <p:nvGrpSpPr>
            <p:cNvPr id="1131" name="Google Shape;1131;p14"/>
            <p:cNvGrpSpPr/>
            <p:nvPr/>
          </p:nvGrpSpPr>
          <p:grpSpPr>
            <a:xfrm>
              <a:off x="6368275" y="1619796"/>
              <a:ext cx="1299390" cy="877163"/>
              <a:chOff x="3363525" y="1503696"/>
              <a:chExt cx="1299390" cy="877163"/>
            </a:xfrm>
          </p:grpSpPr>
          <p:sp>
            <p:nvSpPr>
              <p:cNvPr id="1132" name="Google Shape;1132;p14"/>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14"/>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14"/>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5" name="Google Shape;1135;p14"/>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14"/>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14"/>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14"/>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14"/>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0" name="Google Shape;1140;p14"/>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1" name="Google Shape;1141;p14"/>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14"/>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14"/>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14"/>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45" name="Google Shape;1145;p14"/>
              <p:cNvCxnSpPr/>
              <p:nvPr/>
            </p:nvCxnSpPr>
            <p:spPr>
              <a:xfrm>
                <a:off x="3363525" y="1925203"/>
                <a:ext cx="315600" cy="0"/>
              </a:xfrm>
              <a:prstGeom prst="straightConnector1">
                <a:avLst/>
              </a:prstGeom>
              <a:noFill/>
              <a:ln w="9525" cap="flat" cmpd="sng">
                <a:solidFill>
                  <a:schemeClr val="dk2"/>
                </a:solidFill>
                <a:prstDash val="solid"/>
                <a:round/>
                <a:headEnd type="none" w="med" len="med"/>
                <a:tailEnd type="none" w="med" len="med"/>
              </a:ln>
            </p:spPr>
          </p:cxnSp>
          <p:sp>
            <p:nvSpPr>
              <p:cNvPr id="1146" name="Google Shape;1146;p14"/>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14"/>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8" name="Google Shape;1148;p14"/>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9" name="Google Shape;1149;p14"/>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0" name="Google Shape;1150;p14"/>
            <p:cNvGrpSpPr/>
            <p:nvPr/>
          </p:nvGrpSpPr>
          <p:grpSpPr>
            <a:xfrm>
              <a:off x="6374325" y="2030500"/>
              <a:ext cx="227100" cy="1154701"/>
              <a:chOff x="418775" y="1955343"/>
              <a:chExt cx="227100" cy="1116300"/>
            </a:xfrm>
          </p:grpSpPr>
          <p:cxnSp>
            <p:nvCxnSpPr>
              <p:cNvPr id="1151" name="Google Shape;1151;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52" name="Google Shape;1152;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1153" name="Google Shape;1153;p14"/>
          <p:cNvGrpSpPr/>
          <p:nvPr/>
        </p:nvGrpSpPr>
        <p:grpSpPr>
          <a:xfrm flipH="1">
            <a:off x="-274340" y="-2483486"/>
            <a:ext cx="7884219" cy="3433770"/>
            <a:chOff x="24125" y="294775"/>
            <a:chExt cx="7767703" cy="3383025"/>
          </a:xfrm>
        </p:grpSpPr>
        <p:sp>
          <p:nvSpPr>
            <p:cNvPr id="1154" name="Google Shape;1154;p14"/>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5" name="Google Shape;1155;p14"/>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1156;p14"/>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7" name="Google Shape;1157;p14"/>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8" name="Google Shape;1158;p14"/>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9" name="Google Shape;1159;p14"/>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14"/>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1" name="Google Shape;1161;p14"/>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2" name="Google Shape;1162;p14"/>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14"/>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14"/>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14"/>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14"/>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7" name="Google Shape;1167;p14"/>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8" name="Google Shape;1168;p14"/>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14"/>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0" name="Google Shape;1170;p14"/>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1171;p14"/>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2" name="Google Shape;1172;p14"/>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3" name="Google Shape;1173;p14"/>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14"/>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5" name="Google Shape;1175;p14"/>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6" name="Google Shape;1176;p14"/>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1177;p14"/>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8" name="Google Shape;1178;p14"/>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9" name="Google Shape;1179;p14"/>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0" name="Google Shape;1180;p14"/>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1181;p14"/>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2" name="Google Shape;1182;p14"/>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3" name="Google Shape;1183;p14"/>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1184;p14"/>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1185;p14"/>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6" name="Google Shape;1186;p14"/>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1187;p14"/>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8" name="Google Shape;1188;p14"/>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9" name="Google Shape;1189;p14"/>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1190;p14"/>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1" name="Google Shape;1191;p14"/>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2" name="Google Shape;1192;p14"/>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1193;p14"/>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1194;p14"/>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5" name="Google Shape;1195;p14"/>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6" name="Google Shape;1196;p14"/>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7" name="Google Shape;1197;p14"/>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1198;p14"/>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9" name="Google Shape;1199;p14"/>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0" name="Google Shape;1200;p14"/>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1" name="Google Shape;1201;p14"/>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2" name="Google Shape;1202;p14"/>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3" name="Google Shape;1203;p14"/>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4" name="Google Shape;1204;p14"/>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5" name="Google Shape;1205;p14"/>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1206;p14"/>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7" name="Google Shape;1207;p14"/>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8" name="Google Shape;1208;p14"/>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1209;p14"/>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0" name="Google Shape;1210;p14"/>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1" name="Google Shape;1211;p14"/>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2" name="Google Shape;1212;p14"/>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3" name="Google Shape;1213;p14"/>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4" name="Google Shape;1214;p14"/>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5" name="Google Shape;1215;p14"/>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6" name="Google Shape;1216;p14"/>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7" name="Google Shape;1217;p14"/>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8" name="Google Shape;1218;p14"/>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9" name="Google Shape;1219;p14"/>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0" name="Google Shape;1220;p14"/>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1" name="Google Shape;1221;p14"/>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2" name="Google Shape;1222;p14"/>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3" name="Google Shape;1223;p14"/>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4" name="Google Shape;1224;p14"/>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5" name="Google Shape;1225;p14"/>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6" name="Google Shape;1226;p14"/>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7" name="Google Shape;1227;p14"/>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1228;p14"/>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14"/>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14"/>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1" name="Google Shape;1231;p14"/>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2" name="Google Shape;1232;p14"/>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3" name="Google Shape;1233;p14"/>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1234;p14"/>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1235;p14"/>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6" name="Google Shape;1236;p14"/>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7" name="Google Shape;1237;p14"/>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1238;p14"/>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9" name="Google Shape;1239;p14"/>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0" name="Google Shape;1240;p14"/>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1" name="Google Shape;1241;p14"/>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2" name="Google Shape;1242;p14"/>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3" name="Google Shape;1243;p14"/>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4" name="Google Shape;1244;p14"/>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5" name="Google Shape;1245;p14"/>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1246;p14"/>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7" name="Google Shape;1247;p14"/>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48" name="Google Shape;1248;p14"/>
          <p:cNvGrpSpPr/>
          <p:nvPr/>
        </p:nvGrpSpPr>
        <p:grpSpPr>
          <a:xfrm>
            <a:off x="8757750" y="2728975"/>
            <a:ext cx="1552150" cy="3475150"/>
            <a:chOff x="327125" y="2375600"/>
            <a:chExt cx="1552150" cy="3475150"/>
          </a:xfrm>
        </p:grpSpPr>
        <p:sp>
          <p:nvSpPr>
            <p:cNvPr id="1249" name="Google Shape;1249;p14"/>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0" name="Google Shape;1250;p14"/>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1251;p14"/>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2" name="Google Shape;1252;p14"/>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3" name="Google Shape;1253;p14"/>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4" name="Google Shape;1254;p14"/>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5" name="Google Shape;1255;p14"/>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6" name="Google Shape;1256;p14"/>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7" name="Google Shape;1257;p14"/>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8" name="Google Shape;1258;p14"/>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9" name="Google Shape;1259;p14"/>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0" name="Google Shape;1260;p14"/>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1261;p14"/>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1262;p14"/>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3" name="Google Shape;1263;p14"/>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4" name="Google Shape;1264;p14"/>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1265;p14"/>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1266;p14"/>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7" name="Google Shape;1267;p14"/>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8" name="Google Shape;1268;p14"/>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1269;p14"/>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70" name="Google Shape;1270;p1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1" name="Google Shape;1271;p14"/>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2" name="Google Shape;1272;p14"/>
          <p:cNvSpPr txBox="1">
            <a:spLocks noGrp="1"/>
          </p:cNvSpPr>
          <p:nvPr>
            <p:ph type="title" idx="2"/>
          </p:nvPr>
        </p:nvSpPr>
        <p:spPr>
          <a:xfrm>
            <a:off x="720000"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3" name="Google Shape;1273;p14"/>
          <p:cNvSpPr txBox="1">
            <a:spLocks noGrp="1"/>
          </p:cNvSpPr>
          <p:nvPr>
            <p:ph type="title" idx="3" hasCustomPrompt="1"/>
          </p:nvPr>
        </p:nvSpPr>
        <p:spPr>
          <a:xfrm>
            <a:off x="87835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4" name="Google Shape;1274;p14"/>
          <p:cNvSpPr txBox="1">
            <a:spLocks noGrp="1"/>
          </p:cNvSpPr>
          <p:nvPr>
            <p:ph type="subTitle" idx="4"/>
          </p:nvPr>
        </p:nvSpPr>
        <p:spPr>
          <a:xfrm>
            <a:off x="3666713"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5" name="Google Shape;1275;p14"/>
          <p:cNvSpPr txBox="1">
            <a:spLocks noGrp="1"/>
          </p:cNvSpPr>
          <p:nvPr>
            <p:ph type="title" idx="5"/>
          </p:nvPr>
        </p:nvSpPr>
        <p:spPr>
          <a:xfrm>
            <a:off x="3666725"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6" name="Google Shape;1276;p14"/>
          <p:cNvSpPr txBox="1">
            <a:spLocks noGrp="1"/>
          </p:cNvSpPr>
          <p:nvPr>
            <p:ph type="title" idx="6" hasCustomPrompt="1"/>
          </p:nvPr>
        </p:nvSpPr>
        <p:spPr>
          <a:xfrm>
            <a:off x="382835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7" name="Google Shape;1277;p14"/>
          <p:cNvSpPr txBox="1">
            <a:spLocks noGrp="1"/>
          </p:cNvSpPr>
          <p:nvPr>
            <p:ph type="subTitle" idx="7"/>
          </p:nvPr>
        </p:nvSpPr>
        <p:spPr>
          <a:xfrm>
            <a:off x="6672288"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8" name="Google Shape;1278;p14"/>
          <p:cNvSpPr txBox="1">
            <a:spLocks noGrp="1"/>
          </p:cNvSpPr>
          <p:nvPr>
            <p:ph type="title" idx="8"/>
          </p:nvPr>
        </p:nvSpPr>
        <p:spPr>
          <a:xfrm>
            <a:off x="6672300"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9" name="Google Shape;1279;p14"/>
          <p:cNvSpPr txBox="1">
            <a:spLocks noGrp="1"/>
          </p:cNvSpPr>
          <p:nvPr>
            <p:ph type="title" idx="9" hasCustomPrompt="1"/>
          </p:nvPr>
        </p:nvSpPr>
        <p:spPr>
          <a:xfrm>
            <a:off x="683250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80" name="Google Shape;1280;p14"/>
          <p:cNvSpPr/>
          <p:nvPr/>
        </p:nvSpPr>
        <p:spPr>
          <a:xfrm rot="5400000">
            <a:off x="8495108" y="-71091"/>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1" name="Google Shape;1281;p14"/>
          <p:cNvSpPr/>
          <p:nvPr/>
        </p:nvSpPr>
        <p:spPr>
          <a:xfrm rot="5400000">
            <a:off x="8496650" y="75727"/>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2" name="Google Shape;1282;p14"/>
          <p:cNvSpPr/>
          <p:nvPr/>
        </p:nvSpPr>
        <p:spPr>
          <a:xfrm rot="5400000">
            <a:off x="8495108" y="222546"/>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3" name="Google Shape;1283;p14"/>
          <p:cNvSpPr/>
          <p:nvPr/>
        </p:nvSpPr>
        <p:spPr>
          <a:xfrm rot="5400000">
            <a:off x="8496650" y="369365"/>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4" name="Google Shape;1284;p14"/>
          <p:cNvSpPr/>
          <p:nvPr/>
        </p:nvSpPr>
        <p:spPr>
          <a:xfrm rot="5400000">
            <a:off x="8495108" y="516183"/>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1285;p14"/>
          <p:cNvSpPr/>
          <p:nvPr/>
        </p:nvSpPr>
        <p:spPr>
          <a:xfrm rot="5400000">
            <a:off x="8496650" y="66300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and four columns">
  <p:cSld name="CUSTOM_2">
    <p:spTree>
      <p:nvGrpSpPr>
        <p:cNvPr id="1" name="Shape 1286"/>
        <p:cNvGrpSpPr/>
        <p:nvPr/>
      </p:nvGrpSpPr>
      <p:grpSpPr>
        <a:xfrm>
          <a:off x="0" y="0"/>
          <a:ext cx="0" cy="0"/>
          <a:chOff x="0" y="0"/>
          <a:chExt cx="0" cy="0"/>
        </a:xfrm>
      </p:grpSpPr>
      <p:grpSp>
        <p:nvGrpSpPr>
          <p:cNvPr id="1287" name="Google Shape;1287;p15"/>
          <p:cNvGrpSpPr/>
          <p:nvPr/>
        </p:nvGrpSpPr>
        <p:grpSpPr>
          <a:xfrm>
            <a:off x="2019110" y="-2483486"/>
            <a:ext cx="7884219" cy="3433770"/>
            <a:chOff x="24125" y="294775"/>
            <a:chExt cx="7767703" cy="3383025"/>
          </a:xfrm>
        </p:grpSpPr>
        <p:sp>
          <p:nvSpPr>
            <p:cNvPr id="1288" name="Google Shape;1288;p15"/>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9" name="Google Shape;1289;p15"/>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0" name="Google Shape;1290;p15"/>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1" name="Google Shape;1291;p15"/>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1292;p15"/>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15"/>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1294;p15"/>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15"/>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6" name="Google Shape;1296;p15"/>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7" name="Google Shape;1297;p15"/>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8" name="Google Shape;1298;p15"/>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9" name="Google Shape;1299;p15"/>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0" name="Google Shape;1300;p15"/>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1" name="Google Shape;1301;p15"/>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15"/>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3" name="Google Shape;1303;p15"/>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4" name="Google Shape;1304;p15"/>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5" name="Google Shape;1305;p15"/>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15"/>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7" name="Google Shape;1307;p15"/>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15"/>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9" name="Google Shape;1309;p15"/>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0" name="Google Shape;1310;p15"/>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1" name="Google Shape;1311;p15"/>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2" name="Google Shape;1312;p15"/>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3" name="Google Shape;1313;p15"/>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4" name="Google Shape;1314;p15"/>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5" name="Google Shape;1315;p15"/>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6" name="Google Shape;1316;p15"/>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7" name="Google Shape;1317;p15"/>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8" name="Google Shape;1318;p15"/>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9" name="Google Shape;1319;p15"/>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0" name="Google Shape;1320;p15"/>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 name="Google Shape;1321;p15"/>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 name="Google Shape;1322;p15"/>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3" name="Google Shape;1323;p15"/>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4" name="Google Shape;1324;p15"/>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5" name="Google Shape;1325;p15"/>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6" name="Google Shape;1326;p15"/>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7" name="Google Shape;1327;p15"/>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8" name="Google Shape;1328;p15"/>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9" name="Google Shape;1329;p15"/>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0" name="Google Shape;1330;p15"/>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1" name="Google Shape;1331;p15"/>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2" name="Google Shape;1332;p15"/>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3" name="Google Shape;1333;p15"/>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 name="Google Shape;1334;p15"/>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5" name="Google Shape;1335;p15"/>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 name="Google Shape;1336;p15"/>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7" name="Google Shape;1337;p15"/>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 name="Google Shape;1338;p15"/>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9" name="Google Shape;1339;p15"/>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 name="Google Shape;1340;p15"/>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 name="Google Shape;1341;p15"/>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 name="Google Shape;1342;p15"/>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3" name="Google Shape;1343;p15"/>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4" name="Google Shape;1344;p15"/>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5" name="Google Shape;1345;p15"/>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6" name="Google Shape;1346;p15"/>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7" name="Google Shape;1347;p15"/>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8" name="Google Shape;1348;p15"/>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9" name="Google Shape;1349;p15"/>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0" name="Google Shape;1350;p15"/>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1" name="Google Shape;1351;p15"/>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2" name="Google Shape;1352;p15"/>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3" name="Google Shape;1353;p15"/>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4" name="Google Shape;1354;p15"/>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5" name="Google Shape;1355;p15"/>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6" name="Google Shape;1356;p15"/>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7" name="Google Shape;1357;p15"/>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8" name="Google Shape;1358;p15"/>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9" name="Google Shape;1359;p15"/>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0" name="Google Shape;1360;p15"/>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1" name="Google Shape;1361;p15"/>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2" name="Google Shape;1362;p15"/>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3" name="Google Shape;1363;p15"/>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4" name="Google Shape;1364;p15"/>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5" name="Google Shape;1365;p15"/>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6" name="Google Shape;1366;p15"/>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7" name="Google Shape;1367;p15"/>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8" name="Google Shape;1368;p15"/>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9" name="Google Shape;1369;p15"/>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0" name="Google Shape;1370;p15"/>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1" name="Google Shape;1371;p15"/>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2" name="Google Shape;1372;p15"/>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3" name="Google Shape;1373;p15"/>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4" name="Google Shape;1374;p15"/>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5" name="Google Shape;1375;p15"/>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6" name="Google Shape;1376;p15"/>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7" name="Google Shape;1377;p15"/>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8" name="Google Shape;1378;p15"/>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9" name="Google Shape;1379;p15"/>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0" name="Google Shape;1380;p15"/>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1" name="Google Shape;1381;p15"/>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82" name="Google Shape;1382;p15"/>
          <p:cNvGrpSpPr/>
          <p:nvPr/>
        </p:nvGrpSpPr>
        <p:grpSpPr>
          <a:xfrm rot="5400000">
            <a:off x="674625" y="3321200"/>
            <a:ext cx="979800" cy="3475150"/>
            <a:chOff x="327125" y="2375600"/>
            <a:chExt cx="979800" cy="3475150"/>
          </a:xfrm>
        </p:grpSpPr>
        <p:sp>
          <p:nvSpPr>
            <p:cNvPr id="1383" name="Google Shape;1383;p15"/>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4" name="Google Shape;1384;p15"/>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5" name="Google Shape;1385;p15"/>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6" name="Google Shape;1386;p15"/>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7" name="Google Shape;1387;p15"/>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8" name="Google Shape;1388;p15"/>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9" name="Google Shape;1389;p15"/>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0" name="Google Shape;1390;p15"/>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1" name="Google Shape;1391;p15"/>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2" name="Google Shape;1392;p15"/>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3" name="Google Shape;1393;p15"/>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4" name="Google Shape;1394;p15"/>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5" name="Google Shape;1395;p15"/>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6" name="Google Shape;1396;p15"/>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7" name="Google Shape;1397;p15"/>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98" name="Google Shape;1398;p15"/>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99" name="Google Shape;1399;p15"/>
          <p:cNvSpPr txBox="1">
            <a:spLocks noGrp="1"/>
          </p:cNvSpPr>
          <p:nvPr>
            <p:ph type="subTitle" idx="1"/>
          </p:nvPr>
        </p:nvSpPr>
        <p:spPr>
          <a:xfrm>
            <a:off x="719994" y="2088317"/>
            <a:ext cx="1751700" cy="6453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0" name="Google Shape;1400;p15"/>
          <p:cNvSpPr txBox="1">
            <a:spLocks noGrp="1"/>
          </p:cNvSpPr>
          <p:nvPr>
            <p:ph type="title" idx="2"/>
          </p:nvPr>
        </p:nvSpPr>
        <p:spPr>
          <a:xfrm>
            <a:off x="720000" y="1607275"/>
            <a:ext cx="1751700" cy="316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01" name="Google Shape;1401;p15"/>
          <p:cNvSpPr txBox="1">
            <a:spLocks noGrp="1"/>
          </p:cNvSpPr>
          <p:nvPr>
            <p:ph type="subTitle" idx="3"/>
          </p:nvPr>
        </p:nvSpPr>
        <p:spPr>
          <a:xfrm>
            <a:off x="719994" y="3626192"/>
            <a:ext cx="1751700" cy="6453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2" name="Google Shape;1402;p15"/>
          <p:cNvSpPr txBox="1">
            <a:spLocks noGrp="1"/>
          </p:cNvSpPr>
          <p:nvPr>
            <p:ph type="title" idx="4"/>
          </p:nvPr>
        </p:nvSpPr>
        <p:spPr>
          <a:xfrm>
            <a:off x="720000" y="3145150"/>
            <a:ext cx="1751700" cy="316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03" name="Google Shape;1403;p15"/>
          <p:cNvSpPr txBox="1">
            <a:spLocks noGrp="1"/>
          </p:cNvSpPr>
          <p:nvPr>
            <p:ph type="subTitle" idx="5"/>
          </p:nvPr>
        </p:nvSpPr>
        <p:spPr>
          <a:xfrm>
            <a:off x="6672294" y="2088317"/>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4" name="Google Shape;1404;p15"/>
          <p:cNvSpPr txBox="1">
            <a:spLocks noGrp="1"/>
          </p:cNvSpPr>
          <p:nvPr>
            <p:ph type="title" idx="6"/>
          </p:nvPr>
        </p:nvSpPr>
        <p:spPr>
          <a:xfrm>
            <a:off x="6672300" y="1607275"/>
            <a:ext cx="1751700" cy="3168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05" name="Google Shape;1405;p15"/>
          <p:cNvSpPr txBox="1">
            <a:spLocks noGrp="1"/>
          </p:cNvSpPr>
          <p:nvPr>
            <p:ph type="subTitle" idx="7"/>
          </p:nvPr>
        </p:nvSpPr>
        <p:spPr>
          <a:xfrm>
            <a:off x="6672294" y="36261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6" name="Google Shape;1406;p15"/>
          <p:cNvSpPr txBox="1">
            <a:spLocks noGrp="1"/>
          </p:cNvSpPr>
          <p:nvPr>
            <p:ph type="title" idx="8"/>
          </p:nvPr>
        </p:nvSpPr>
        <p:spPr>
          <a:xfrm>
            <a:off x="6672300" y="3145150"/>
            <a:ext cx="1751700" cy="3168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Quote">
  <p:cSld name="CUSTOM_3">
    <p:spTree>
      <p:nvGrpSpPr>
        <p:cNvPr id="1" name="Shape 1407"/>
        <p:cNvGrpSpPr/>
        <p:nvPr/>
      </p:nvGrpSpPr>
      <p:grpSpPr>
        <a:xfrm>
          <a:off x="0" y="0"/>
          <a:ext cx="0" cy="0"/>
          <a:chOff x="0" y="0"/>
          <a:chExt cx="0" cy="0"/>
        </a:xfrm>
      </p:grpSpPr>
      <p:sp>
        <p:nvSpPr>
          <p:cNvPr id="1408" name="Google Shape;1408;p16"/>
          <p:cNvSpPr txBox="1">
            <a:spLocks noGrp="1"/>
          </p:cNvSpPr>
          <p:nvPr>
            <p:ph type="subTitle" idx="1"/>
          </p:nvPr>
        </p:nvSpPr>
        <p:spPr>
          <a:xfrm>
            <a:off x="2400600" y="2067413"/>
            <a:ext cx="4342800" cy="1135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20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9" name="Google Shape;1409;p16"/>
          <p:cNvSpPr txBox="1">
            <a:spLocks noGrp="1"/>
          </p:cNvSpPr>
          <p:nvPr>
            <p:ph type="title"/>
          </p:nvPr>
        </p:nvSpPr>
        <p:spPr>
          <a:xfrm>
            <a:off x="2400450" y="3332738"/>
            <a:ext cx="4342800" cy="316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1410" name="Google Shape;1410;p16"/>
          <p:cNvGrpSpPr/>
          <p:nvPr/>
        </p:nvGrpSpPr>
        <p:grpSpPr>
          <a:xfrm>
            <a:off x="730516" y="4568877"/>
            <a:ext cx="1032712" cy="157579"/>
            <a:chOff x="1675453" y="-1233273"/>
            <a:chExt cx="1032712" cy="157579"/>
          </a:xfrm>
        </p:grpSpPr>
        <p:sp>
          <p:nvSpPr>
            <p:cNvPr id="1411" name="Google Shape;1411;p16"/>
            <p:cNvSpPr/>
            <p:nvPr/>
          </p:nvSpPr>
          <p:spPr>
            <a:xfrm flipH="1">
              <a:off x="2562766" y="-1233273"/>
              <a:ext cx="145399" cy="157579"/>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2" name="Google Shape;1412;p16"/>
            <p:cNvSpPr/>
            <p:nvPr/>
          </p:nvSpPr>
          <p:spPr>
            <a:xfrm flipH="1">
              <a:off x="2473573" y="-1233273"/>
              <a:ext cx="145982" cy="157579"/>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3" name="Google Shape;1413;p16"/>
            <p:cNvSpPr/>
            <p:nvPr/>
          </p:nvSpPr>
          <p:spPr>
            <a:xfrm flipH="1">
              <a:off x="2384964" y="-1233273"/>
              <a:ext cx="145982" cy="157579"/>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4" name="Google Shape;1414;p16"/>
            <p:cNvSpPr/>
            <p:nvPr/>
          </p:nvSpPr>
          <p:spPr>
            <a:xfrm flipH="1">
              <a:off x="2296354" y="-1233273"/>
              <a:ext cx="145982" cy="157579"/>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5" name="Google Shape;1415;p16"/>
            <p:cNvSpPr/>
            <p:nvPr/>
          </p:nvSpPr>
          <p:spPr>
            <a:xfrm flipH="1">
              <a:off x="2207719" y="-1233273"/>
              <a:ext cx="145982" cy="157579"/>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6" name="Google Shape;1416;p16"/>
            <p:cNvSpPr/>
            <p:nvPr/>
          </p:nvSpPr>
          <p:spPr>
            <a:xfrm flipH="1">
              <a:off x="2119110" y="-1233273"/>
              <a:ext cx="145982" cy="157579"/>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7" name="Google Shape;1417;p16"/>
            <p:cNvSpPr/>
            <p:nvPr/>
          </p:nvSpPr>
          <p:spPr>
            <a:xfrm flipH="1">
              <a:off x="2030500" y="-1233273"/>
              <a:ext cx="145982" cy="157579"/>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8" name="Google Shape;1418;p16"/>
            <p:cNvSpPr/>
            <p:nvPr/>
          </p:nvSpPr>
          <p:spPr>
            <a:xfrm flipH="1">
              <a:off x="1941891" y="-1233273"/>
              <a:ext cx="145399" cy="157579"/>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9" name="Google Shape;1419;p16"/>
            <p:cNvSpPr/>
            <p:nvPr/>
          </p:nvSpPr>
          <p:spPr>
            <a:xfrm flipH="1">
              <a:off x="1853256" y="-1233273"/>
              <a:ext cx="145399" cy="157579"/>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0" name="Google Shape;1420;p16"/>
            <p:cNvSpPr/>
            <p:nvPr/>
          </p:nvSpPr>
          <p:spPr>
            <a:xfrm flipH="1">
              <a:off x="1764063" y="-1233273"/>
              <a:ext cx="145982" cy="157579"/>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1" name="Google Shape;1421;p16"/>
            <p:cNvSpPr/>
            <p:nvPr/>
          </p:nvSpPr>
          <p:spPr>
            <a:xfrm flipH="1">
              <a:off x="1675453" y="-1233273"/>
              <a:ext cx="145982" cy="157579"/>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22" name="Google Shape;1422;p16"/>
          <p:cNvGrpSpPr/>
          <p:nvPr/>
        </p:nvGrpSpPr>
        <p:grpSpPr>
          <a:xfrm>
            <a:off x="8757750" y="2728975"/>
            <a:ext cx="1552150" cy="3475150"/>
            <a:chOff x="327125" y="2375600"/>
            <a:chExt cx="1552150" cy="3475150"/>
          </a:xfrm>
        </p:grpSpPr>
        <p:sp>
          <p:nvSpPr>
            <p:cNvPr id="1423" name="Google Shape;1423;p16"/>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4" name="Google Shape;1424;p16"/>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5" name="Google Shape;1425;p16"/>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6" name="Google Shape;1426;p16"/>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7" name="Google Shape;1427;p16"/>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8" name="Google Shape;1428;p16"/>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9" name="Google Shape;1429;p16"/>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0" name="Google Shape;1430;p16"/>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1" name="Google Shape;1431;p16"/>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2" name="Google Shape;1432;p16"/>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3" name="Google Shape;1433;p16"/>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4" name="Google Shape;1434;p16"/>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5" name="Google Shape;1435;p16"/>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6" name="Google Shape;1436;p16"/>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7" name="Google Shape;1437;p16"/>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8" name="Google Shape;1438;p16"/>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9" name="Google Shape;1439;p16"/>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0" name="Google Shape;1440;p16"/>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1" name="Google Shape;1441;p16"/>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2" name="Google Shape;1442;p16"/>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3" name="Google Shape;1443;p16"/>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44" name="Google Shape;1444;p16"/>
          <p:cNvGrpSpPr/>
          <p:nvPr/>
        </p:nvGrpSpPr>
        <p:grpSpPr>
          <a:xfrm>
            <a:off x="-274468" y="-1001015"/>
            <a:ext cx="10129998" cy="2559475"/>
            <a:chOff x="-274468" y="-1001015"/>
            <a:chExt cx="10129998" cy="2559475"/>
          </a:xfrm>
        </p:grpSpPr>
        <p:grpSp>
          <p:nvGrpSpPr>
            <p:cNvPr id="1445" name="Google Shape;1445;p16"/>
            <p:cNvGrpSpPr/>
            <p:nvPr/>
          </p:nvGrpSpPr>
          <p:grpSpPr>
            <a:xfrm>
              <a:off x="-274468" y="-1001015"/>
              <a:ext cx="7806725" cy="2559475"/>
              <a:chOff x="-274468" y="-1001015"/>
              <a:chExt cx="7806725" cy="2559475"/>
            </a:xfrm>
          </p:grpSpPr>
          <p:sp>
            <p:nvSpPr>
              <p:cNvPr id="1446" name="Google Shape;1446;p16"/>
              <p:cNvSpPr/>
              <p:nvPr/>
            </p:nvSpPr>
            <p:spPr>
              <a:xfrm flipH="1">
                <a:off x="774235" y="1064966"/>
                <a:ext cx="151184" cy="94420"/>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7" name="Google Shape;1447;p16"/>
              <p:cNvSpPr/>
              <p:nvPr/>
            </p:nvSpPr>
            <p:spPr>
              <a:xfrm flipH="1">
                <a:off x="660123" y="1064966"/>
                <a:ext cx="151768" cy="94420"/>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8" name="Google Shape;1448;p16"/>
              <p:cNvSpPr/>
              <p:nvPr/>
            </p:nvSpPr>
            <p:spPr>
              <a:xfrm flipH="1">
                <a:off x="546596" y="1064966"/>
                <a:ext cx="151210" cy="94420"/>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9" name="Google Shape;1449;p16"/>
              <p:cNvSpPr/>
              <p:nvPr/>
            </p:nvSpPr>
            <p:spPr>
              <a:xfrm flipH="1">
                <a:off x="433093" y="1064966"/>
                <a:ext cx="151184" cy="94420"/>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0" name="Google Shape;1450;p16"/>
              <p:cNvSpPr/>
              <p:nvPr/>
            </p:nvSpPr>
            <p:spPr>
              <a:xfrm flipH="1">
                <a:off x="318982" y="1064966"/>
                <a:ext cx="151768" cy="94420"/>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1" name="Google Shape;1451;p16"/>
              <p:cNvSpPr/>
              <p:nvPr/>
            </p:nvSpPr>
            <p:spPr>
              <a:xfrm flipH="1">
                <a:off x="205454" y="1064966"/>
                <a:ext cx="151210" cy="94420"/>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2" name="Google Shape;1452;p16"/>
              <p:cNvSpPr/>
              <p:nvPr/>
            </p:nvSpPr>
            <p:spPr>
              <a:xfrm flipH="1">
                <a:off x="91368" y="1064966"/>
                <a:ext cx="151768" cy="94420"/>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3" name="Google Shape;1453;p16"/>
              <p:cNvSpPr/>
              <p:nvPr/>
            </p:nvSpPr>
            <p:spPr>
              <a:xfrm flipH="1">
                <a:off x="-274468" y="-937882"/>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4" name="Google Shape;1454;p16"/>
              <p:cNvSpPr/>
              <p:nvPr/>
            </p:nvSpPr>
            <p:spPr>
              <a:xfrm flipH="1">
                <a:off x="-43602" y="-76411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5" name="Google Shape;1455;p16"/>
              <p:cNvSpPr/>
              <p:nvPr/>
            </p:nvSpPr>
            <p:spPr>
              <a:xfrm flipH="1">
                <a:off x="-274108" y="-170466"/>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6" name="Google Shape;1456;p16"/>
              <p:cNvSpPr/>
              <p:nvPr/>
            </p:nvSpPr>
            <p:spPr>
              <a:xfrm flipH="1">
                <a:off x="-38958" y="-38389"/>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7" name="Google Shape;1457;p16"/>
              <p:cNvSpPr/>
              <p:nvPr/>
            </p:nvSpPr>
            <p:spPr>
              <a:xfrm flipH="1">
                <a:off x="4070422" y="51946"/>
                <a:ext cx="3461835" cy="538686"/>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8" name="Google Shape;1458;p16"/>
              <p:cNvSpPr/>
              <p:nvPr/>
            </p:nvSpPr>
            <p:spPr>
              <a:xfrm flipH="1">
                <a:off x="1455350" y="1421739"/>
                <a:ext cx="136721" cy="136721"/>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9" name="Google Shape;1459;p16"/>
              <p:cNvSpPr/>
              <p:nvPr/>
            </p:nvSpPr>
            <p:spPr>
              <a:xfrm flipH="1">
                <a:off x="1479101" y="144549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0" name="Google Shape;1460;p16"/>
              <p:cNvSpPr/>
              <p:nvPr/>
            </p:nvSpPr>
            <p:spPr>
              <a:xfrm flipH="1">
                <a:off x="1995153" y="115662"/>
                <a:ext cx="136720" cy="136721"/>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1" name="Google Shape;1461;p16"/>
              <p:cNvSpPr/>
              <p:nvPr/>
            </p:nvSpPr>
            <p:spPr>
              <a:xfrm flipH="1">
                <a:off x="2018904" y="139413"/>
                <a:ext cx="89219" cy="89218"/>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2" name="Google Shape;1462;p16"/>
              <p:cNvSpPr/>
              <p:nvPr/>
            </p:nvSpPr>
            <p:spPr>
              <a:xfrm flipH="1">
                <a:off x="2737118" y="-209848"/>
                <a:ext cx="89219"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3" name="Google Shape;1463;p16"/>
              <p:cNvSpPr/>
              <p:nvPr/>
            </p:nvSpPr>
            <p:spPr>
              <a:xfrm flipH="1">
                <a:off x="394853" y="497937"/>
                <a:ext cx="89219"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4" name="Google Shape;1464;p16"/>
              <p:cNvSpPr/>
              <p:nvPr/>
            </p:nvSpPr>
            <p:spPr>
              <a:xfrm flipH="1">
                <a:off x="3942405" y="449267"/>
                <a:ext cx="136721" cy="136721"/>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5" name="Google Shape;1465;p16"/>
              <p:cNvSpPr/>
              <p:nvPr/>
            </p:nvSpPr>
            <p:spPr>
              <a:xfrm flipH="1">
                <a:off x="3966156" y="473018"/>
                <a:ext cx="89218" cy="89219"/>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6" name="Google Shape;1466;p16"/>
              <p:cNvSpPr/>
              <p:nvPr/>
            </p:nvSpPr>
            <p:spPr>
              <a:xfrm flipH="1">
                <a:off x="5181872" y="-100101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7" name="Google Shape;1467;p16"/>
              <p:cNvSpPr/>
              <p:nvPr/>
            </p:nvSpPr>
            <p:spPr>
              <a:xfrm flipH="1">
                <a:off x="5206207" y="-977264"/>
                <a:ext cx="88635" cy="89218"/>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8" name="Google Shape;1468;p16"/>
              <p:cNvSpPr/>
              <p:nvPr/>
            </p:nvSpPr>
            <p:spPr>
              <a:xfrm flipH="1">
                <a:off x="4591117" y="-98652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1469;p16"/>
              <p:cNvSpPr/>
              <p:nvPr/>
            </p:nvSpPr>
            <p:spPr>
              <a:xfrm flipH="1">
                <a:off x="983325" y="13015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0" name="Google Shape;1470;p16"/>
              <p:cNvSpPr/>
              <p:nvPr/>
            </p:nvSpPr>
            <p:spPr>
              <a:xfrm flipH="1">
                <a:off x="1211522" y="117557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1" name="Google Shape;1471;p16"/>
              <p:cNvSpPr/>
              <p:nvPr/>
            </p:nvSpPr>
            <p:spPr>
              <a:xfrm flipH="1">
                <a:off x="2746380" y="90162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2" name="Google Shape;1472;p16"/>
              <p:cNvSpPr/>
              <p:nvPr/>
            </p:nvSpPr>
            <p:spPr>
              <a:xfrm flipH="1">
                <a:off x="3865950" y="24540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3" name="Google Shape;1473;p16"/>
              <p:cNvSpPr/>
              <p:nvPr/>
            </p:nvSpPr>
            <p:spPr>
              <a:xfrm flipH="1">
                <a:off x="1991702" y="86572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1474;p16"/>
              <p:cNvSpPr/>
              <p:nvPr/>
            </p:nvSpPr>
            <p:spPr>
              <a:xfrm flipH="1">
                <a:off x="4207092" y="-36042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1475;p16"/>
              <p:cNvSpPr/>
              <p:nvPr/>
            </p:nvSpPr>
            <p:spPr>
              <a:xfrm flipH="1">
                <a:off x="3934310" y="-63264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16"/>
              <p:cNvSpPr/>
              <p:nvPr/>
            </p:nvSpPr>
            <p:spPr>
              <a:xfrm flipH="1">
                <a:off x="3959787" y="-60658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1477;p16"/>
              <p:cNvSpPr/>
              <p:nvPr/>
            </p:nvSpPr>
            <p:spPr>
              <a:xfrm flipH="1">
                <a:off x="4344954" y="-96972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1478;p16"/>
              <p:cNvSpPr/>
              <p:nvPr/>
            </p:nvSpPr>
            <p:spPr>
              <a:xfrm flipH="1">
                <a:off x="6303193" y="-79134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1479;p16"/>
              <p:cNvSpPr/>
              <p:nvPr/>
            </p:nvSpPr>
            <p:spPr>
              <a:xfrm flipH="1">
                <a:off x="451617" y="-17001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1480;p16"/>
              <p:cNvSpPr/>
              <p:nvPr/>
            </p:nvSpPr>
            <p:spPr>
              <a:xfrm flipH="1">
                <a:off x="3911701" y="-12065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1481;p16"/>
              <p:cNvSpPr/>
              <p:nvPr/>
            </p:nvSpPr>
            <p:spPr>
              <a:xfrm flipH="1">
                <a:off x="3798199" y="-12065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1482;p16"/>
              <p:cNvSpPr/>
              <p:nvPr/>
            </p:nvSpPr>
            <p:spPr>
              <a:xfrm flipH="1">
                <a:off x="3684087" y="-12065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3" name="Google Shape;1483;p16"/>
              <p:cNvSpPr/>
              <p:nvPr/>
            </p:nvSpPr>
            <p:spPr>
              <a:xfrm flipH="1">
                <a:off x="3570560" y="-12065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16"/>
              <p:cNvSpPr/>
              <p:nvPr/>
            </p:nvSpPr>
            <p:spPr>
              <a:xfrm flipH="1">
                <a:off x="3457057" y="-12065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1485;p16"/>
              <p:cNvSpPr/>
              <p:nvPr/>
            </p:nvSpPr>
            <p:spPr>
              <a:xfrm flipH="1">
                <a:off x="3342946" y="-12065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16"/>
              <p:cNvSpPr/>
              <p:nvPr/>
            </p:nvSpPr>
            <p:spPr>
              <a:xfrm flipH="1">
                <a:off x="3229418" y="-12065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1487;p16"/>
              <p:cNvSpPr/>
              <p:nvPr/>
            </p:nvSpPr>
            <p:spPr>
              <a:xfrm flipH="1">
                <a:off x="3115332" y="-12065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1488;p16"/>
              <p:cNvSpPr/>
              <p:nvPr/>
            </p:nvSpPr>
            <p:spPr>
              <a:xfrm flipH="1">
                <a:off x="4594568" y="66764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16"/>
              <p:cNvSpPr/>
              <p:nvPr/>
            </p:nvSpPr>
            <p:spPr>
              <a:xfrm flipH="1">
                <a:off x="4383752" y="66764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16"/>
              <p:cNvSpPr/>
              <p:nvPr/>
            </p:nvSpPr>
            <p:spPr>
              <a:xfrm flipH="1">
                <a:off x="4172937" y="66764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1491;p16"/>
              <p:cNvSpPr/>
              <p:nvPr/>
            </p:nvSpPr>
            <p:spPr>
              <a:xfrm flipH="1">
                <a:off x="3961512" y="66764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2" name="Google Shape;1492;p16"/>
              <p:cNvSpPr/>
              <p:nvPr/>
            </p:nvSpPr>
            <p:spPr>
              <a:xfrm flipH="1">
                <a:off x="3750697" y="66764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1493;p16"/>
              <p:cNvSpPr/>
              <p:nvPr/>
            </p:nvSpPr>
            <p:spPr>
              <a:xfrm flipH="1">
                <a:off x="3539881" y="66764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94" name="Google Shape;1494;p16"/>
            <p:cNvSpPr/>
            <p:nvPr/>
          </p:nvSpPr>
          <p:spPr>
            <a:xfrm flipH="1">
              <a:off x="7520192" y="-12721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and text">
  <p:cSld name="CUSTOM_4">
    <p:spTree>
      <p:nvGrpSpPr>
        <p:cNvPr id="1" name="Shape 1495"/>
        <p:cNvGrpSpPr/>
        <p:nvPr/>
      </p:nvGrpSpPr>
      <p:grpSpPr>
        <a:xfrm>
          <a:off x="0" y="0"/>
          <a:ext cx="0" cy="0"/>
          <a:chOff x="0" y="0"/>
          <a:chExt cx="0" cy="0"/>
        </a:xfrm>
      </p:grpSpPr>
      <p:grpSp>
        <p:nvGrpSpPr>
          <p:cNvPr id="1496" name="Google Shape;1496;p17"/>
          <p:cNvGrpSpPr/>
          <p:nvPr/>
        </p:nvGrpSpPr>
        <p:grpSpPr>
          <a:xfrm>
            <a:off x="-566246" y="-536790"/>
            <a:ext cx="8377976" cy="1614718"/>
            <a:chOff x="-566246" y="-831315"/>
            <a:chExt cx="8377976" cy="1614718"/>
          </a:xfrm>
        </p:grpSpPr>
        <p:sp>
          <p:nvSpPr>
            <p:cNvPr id="1497" name="Google Shape;1497;p17"/>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8" name="Google Shape;1498;p17"/>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1499;p17"/>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1500;p17"/>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1" name="Google Shape;1501;p17"/>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2" name="Google Shape;1502;p17"/>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3" name="Google Shape;1503;p17"/>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4" name="Google Shape;1504;p17"/>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5" name="Google Shape;1505;p17"/>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6" name="Google Shape;1506;p17"/>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17"/>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8" name="Google Shape;1508;p17"/>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1509;p17"/>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1510;p17"/>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1" name="Google Shape;1511;p17"/>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2" name="Google Shape;1512;p17"/>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3" name="Google Shape;1513;p17"/>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4" name="Google Shape;1514;p17"/>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5" name="Google Shape;1515;p17"/>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6" name="Google Shape;1516;p17"/>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7" name="Google Shape;1517;p17"/>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8" name="Google Shape;1518;p17"/>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9" name="Google Shape;1519;p17"/>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0" name="Google Shape;1520;p17"/>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1" name="Google Shape;1521;p17"/>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2" name="Google Shape;1522;p17"/>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3" name="Google Shape;1523;p17"/>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4" name="Google Shape;1524;p17"/>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5" name="Google Shape;1525;p17"/>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26" name="Google Shape;1526;p17"/>
          <p:cNvGrpSpPr/>
          <p:nvPr/>
        </p:nvGrpSpPr>
        <p:grpSpPr>
          <a:xfrm rot="5400000">
            <a:off x="617425" y="3321200"/>
            <a:ext cx="979800" cy="3475150"/>
            <a:chOff x="327125" y="2375600"/>
            <a:chExt cx="979800" cy="3475150"/>
          </a:xfrm>
        </p:grpSpPr>
        <p:sp>
          <p:nvSpPr>
            <p:cNvPr id="1527" name="Google Shape;1527;p17"/>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8" name="Google Shape;1528;p17"/>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9" name="Google Shape;1529;p17"/>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0" name="Google Shape;1530;p17"/>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1" name="Google Shape;1531;p17"/>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2" name="Google Shape;1532;p17"/>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3" name="Google Shape;1533;p17"/>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4" name="Google Shape;1534;p17"/>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5" name="Google Shape;1535;p17"/>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1536;p17"/>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7" name="Google Shape;1537;p17"/>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8" name="Google Shape;1538;p17"/>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9" name="Google Shape;1539;p17"/>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0" name="Google Shape;1540;p17"/>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1" name="Google Shape;1541;p17"/>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42" name="Google Shape;1542;p17"/>
          <p:cNvSpPr txBox="1">
            <a:spLocks noGrp="1"/>
          </p:cNvSpPr>
          <p:nvPr>
            <p:ph type="title"/>
          </p:nvPr>
        </p:nvSpPr>
        <p:spPr>
          <a:xfrm>
            <a:off x="720125" y="1639950"/>
            <a:ext cx="3250500" cy="508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43" name="Google Shape;1543;p17"/>
          <p:cNvSpPr txBox="1">
            <a:spLocks noGrp="1"/>
          </p:cNvSpPr>
          <p:nvPr>
            <p:ph type="subTitle" idx="1"/>
          </p:nvPr>
        </p:nvSpPr>
        <p:spPr>
          <a:xfrm>
            <a:off x="886200" y="2735875"/>
            <a:ext cx="3084300" cy="14172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and text 1">
  <p:cSld name="CUSTOM_4_1">
    <p:spTree>
      <p:nvGrpSpPr>
        <p:cNvPr id="1" name="Shape 1544"/>
        <p:cNvGrpSpPr/>
        <p:nvPr/>
      </p:nvGrpSpPr>
      <p:grpSpPr>
        <a:xfrm>
          <a:off x="0" y="0"/>
          <a:ext cx="0" cy="0"/>
          <a:chOff x="0" y="0"/>
          <a:chExt cx="0" cy="0"/>
        </a:xfrm>
      </p:grpSpPr>
      <p:grpSp>
        <p:nvGrpSpPr>
          <p:cNvPr id="1545" name="Google Shape;1545;p18"/>
          <p:cNvGrpSpPr/>
          <p:nvPr/>
        </p:nvGrpSpPr>
        <p:grpSpPr>
          <a:xfrm flipH="1">
            <a:off x="1364650" y="-536790"/>
            <a:ext cx="8377976" cy="1614718"/>
            <a:chOff x="-566246" y="-831315"/>
            <a:chExt cx="8377976" cy="1614718"/>
          </a:xfrm>
        </p:grpSpPr>
        <p:sp>
          <p:nvSpPr>
            <p:cNvPr id="1546" name="Google Shape;1546;p18"/>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7" name="Google Shape;1547;p18"/>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8" name="Google Shape;1548;p18"/>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9" name="Google Shape;1549;p18"/>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0" name="Google Shape;1550;p18"/>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1" name="Google Shape;1551;p18"/>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2" name="Google Shape;1552;p18"/>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3" name="Google Shape;1553;p18"/>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4" name="Google Shape;1554;p18"/>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5" name="Google Shape;1555;p18"/>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6" name="Google Shape;1556;p18"/>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7" name="Google Shape;1557;p18"/>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8" name="Google Shape;1558;p18"/>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9" name="Google Shape;1559;p18"/>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0" name="Google Shape;1560;p18"/>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1" name="Google Shape;1561;p18"/>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2" name="Google Shape;1562;p18"/>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3" name="Google Shape;1563;p18"/>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4" name="Google Shape;1564;p18"/>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5" name="Google Shape;1565;p18"/>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6" name="Google Shape;1566;p18"/>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7" name="Google Shape;1567;p18"/>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8" name="Google Shape;1568;p18"/>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9" name="Google Shape;1569;p18"/>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0" name="Google Shape;1570;p18"/>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1" name="Google Shape;1571;p18"/>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2" name="Google Shape;1572;p18"/>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3" name="Google Shape;1573;p18"/>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4" name="Google Shape;1574;p18"/>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75" name="Google Shape;1575;p18"/>
          <p:cNvGrpSpPr/>
          <p:nvPr/>
        </p:nvGrpSpPr>
        <p:grpSpPr>
          <a:xfrm rot="-5400000" flipH="1">
            <a:off x="7579155" y="3321200"/>
            <a:ext cx="979800" cy="3475150"/>
            <a:chOff x="327125" y="2375600"/>
            <a:chExt cx="979800" cy="3475150"/>
          </a:xfrm>
        </p:grpSpPr>
        <p:sp>
          <p:nvSpPr>
            <p:cNvPr id="1576" name="Google Shape;1576;p18"/>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7" name="Google Shape;1577;p18"/>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8" name="Google Shape;1578;p18"/>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9" name="Google Shape;1579;p18"/>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0" name="Google Shape;1580;p18"/>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1" name="Google Shape;1581;p18"/>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2" name="Google Shape;1582;p18"/>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3" name="Google Shape;1583;p18"/>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4" name="Google Shape;1584;p18"/>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5" name="Google Shape;1585;p18"/>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6" name="Google Shape;1586;p18"/>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7" name="Google Shape;1587;p18"/>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8" name="Google Shape;1588;p18"/>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9" name="Google Shape;1589;p18"/>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0" name="Google Shape;1590;p18"/>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91" name="Google Shape;1591;p18"/>
          <p:cNvSpPr txBox="1">
            <a:spLocks noGrp="1"/>
          </p:cNvSpPr>
          <p:nvPr>
            <p:ph type="title"/>
          </p:nvPr>
        </p:nvSpPr>
        <p:spPr>
          <a:xfrm>
            <a:off x="5173500" y="1639950"/>
            <a:ext cx="3250500" cy="5088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92" name="Google Shape;1592;p18"/>
          <p:cNvSpPr txBox="1">
            <a:spLocks noGrp="1"/>
          </p:cNvSpPr>
          <p:nvPr>
            <p:ph type="subTitle" idx="1"/>
          </p:nvPr>
        </p:nvSpPr>
        <p:spPr>
          <a:xfrm>
            <a:off x="5173375" y="2571750"/>
            <a:ext cx="3250500" cy="1503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and six columns">
  <p:cSld name="CUSTOM_5">
    <p:spTree>
      <p:nvGrpSpPr>
        <p:cNvPr id="1" name="Shape 1593"/>
        <p:cNvGrpSpPr/>
        <p:nvPr/>
      </p:nvGrpSpPr>
      <p:grpSpPr>
        <a:xfrm>
          <a:off x="0" y="0"/>
          <a:ext cx="0" cy="0"/>
          <a:chOff x="0" y="0"/>
          <a:chExt cx="0" cy="0"/>
        </a:xfrm>
      </p:grpSpPr>
      <p:grpSp>
        <p:nvGrpSpPr>
          <p:cNvPr id="1594" name="Google Shape;1594;p19"/>
          <p:cNvGrpSpPr/>
          <p:nvPr/>
        </p:nvGrpSpPr>
        <p:grpSpPr>
          <a:xfrm flipH="1">
            <a:off x="-370165" y="-2483486"/>
            <a:ext cx="7884219" cy="3433770"/>
            <a:chOff x="24125" y="294775"/>
            <a:chExt cx="7767703" cy="3383025"/>
          </a:xfrm>
        </p:grpSpPr>
        <p:sp>
          <p:nvSpPr>
            <p:cNvPr id="1595" name="Google Shape;1595;p19"/>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6" name="Google Shape;1596;p19"/>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7" name="Google Shape;1597;p19"/>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8" name="Google Shape;1598;p19"/>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9" name="Google Shape;1599;p19"/>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0" name="Google Shape;1600;p19"/>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1" name="Google Shape;1601;p19"/>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2" name="Google Shape;1602;p19"/>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3" name="Google Shape;1603;p19"/>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4" name="Google Shape;1604;p19"/>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5" name="Google Shape;1605;p19"/>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6" name="Google Shape;1606;p19"/>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7" name="Google Shape;1607;p19"/>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8" name="Google Shape;1608;p19"/>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9" name="Google Shape;1609;p19"/>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0" name="Google Shape;1610;p19"/>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1" name="Google Shape;1611;p19"/>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2" name="Google Shape;1612;p19"/>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3" name="Google Shape;1613;p19"/>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4" name="Google Shape;1614;p19"/>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5" name="Google Shape;1615;p19"/>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6" name="Google Shape;1616;p19"/>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7" name="Google Shape;1617;p19"/>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8" name="Google Shape;1618;p19"/>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9" name="Google Shape;1619;p19"/>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0" name="Google Shape;1620;p19"/>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1" name="Google Shape;1621;p19"/>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2" name="Google Shape;1622;p19"/>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3" name="Google Shape;1623;p19"/>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4" name="Google Shape;1624;p19"/>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5" name="Google Shape;1625;p19"/>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19"/>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19"/>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19"/>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19"/>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0" name="Google Shape;1630;p19"/>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1" name="Google Shape;1631;p19"/>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2" name="Google Shape;1632;p19"/>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3" name="Google Shape;1633;p19"/>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4" name="Google Shape;1634;p19"/>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5" name="Google Shape;1635;p19"/>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6" name="Google Shape;1636;p19"/>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7" name="Google Shape;1637;p19"/>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8" name="Google Shape;1638;p19"/>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9" name="Google Shape;1639;p19"/>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0" name="Google Shape;1640;p19"/>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1" name="Google Shape;1641;p19"/>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2" name="Google Shape;1642;p19"/>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3" name="Google Shape;1643;p19"/>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4" name="Google Shape;1644;p19"/>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5" name="Google Shape;1645;p19"/>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6" name="Google Shape;1646;p19"/>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7" name="Google Shape;1647;p19"/>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8" name="Google Shape;1648;p19"/>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9" name="Google Shape;1649;p19"/>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0" name="Google Shape;1650;p19"/>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1" name="Google Shape;1651;p19"/>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2" name="Google Shape;1652;p19"/>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3" name="Google Shape;1653;p19"/>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4" name="Google Shape;1654;p19"/>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5" name="Google Shape;1655;p19"/>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6" name="Google Shape;1656;p19"/>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7" name="Google Shape;1657;p19"/>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8" name="Google Shape;1658;p19"/>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9" name="Google Shape;1659;p19"/>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0" name="Google Shape;1660;p19"/>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1" name="Google Shape;1661;p19"/>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2" name="Google Shape;1662;p19"/>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3" name="Google Shape;1663;p19"/>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4" name="Google Shape;1664;p19"/>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5" name="Google Shape;1665;p19"/>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666;p19"/>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7" name="Google Shape;1667;p19"/>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8" name="Google Shape;1668;p19"/>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9" name="Google Shape;1669;p19"/>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0" name="Google Shape;1670;p19"/>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671;p19"/>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672;p19"/>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3" name="Google Shape;1673;p19"/>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4" name="Google Shape;1674;p19"/>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5" name="Google Shape;1675;p19"/>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6" name="Google Shape;1676;p19"/>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7" name="Google Shape;1677;p19"/>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8" name="Google Shape;1678;p19"/>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9" name="Google Shape;1679;p19"/>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0" name="Google Shape;1680;p19"/>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1" name="Google Shape;1681;p19"/>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2" name="Google Shape;1682;p19"/>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3" name="Google Shape;1683;p19"/>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4" name="Google Shape;1684;p19"/>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5" name="Google Shape;1685;p19"/>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6" name="Google Shape;1686;p19"/>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7" name="Google Shape;1687;p19"/>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8" name="Google Shape;1688;p19"/>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89" name="Google Shape;1689;p19"/>
          <p:cNvGrpSpPr/>
          <p:nvPr/>
        </p:nvGrpSpPr>
        <p:grpSpPr>
          <a:xfrm>
            <a:off x="7222182" y="4568872"/>
            <a:ext cx="881035" cy="290677"/>
            <a:chOff x="7222182" y="4568872"/>
            <a:chExt cx="881035" cy="290677"/>
          </a:xfrm>
        </p:grpSpPr>
        <p:sp>
          <p:nvSpPr>
            <p:cNvPr id="1690" name="Google Shape;1690;p19"/>
            <p:cNvSpPr/>
            <p:nvPr/>
          </p:nvSpPr>
          <p:spPr>
            <a:xfrm>
              <a:off x="7222182"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1" name="Google Shape;1691;p19"/>
            <p:cNvSpPr/>
            <p:nvPr/>
          </p:nvSpPr>
          <p:spPr>
            <a:xfrm>
              <a:off x="7370543"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2" name="Google Shape;1692;p19"/>
            <p:cNvSpPr/>
            <p:nvPr/>
          </p:nvSpPr>
          <p:spPr>
            <a:xfrm>
              <a:off x="7515820"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3" name="Google Shape;1693;p19"/>
            <p:cNvSpPr/>
            <p:nvPr/>
          </p:nvSpPr>
          <p:spPr>
            <a:xfrm>
              <a:off x="7664180"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4" name="Google Shape;1694;p19"/>
            <p:cNvSpPr/>
            <p:nvPr/>
          </p:nvSpPr>
          <p:spPr>
            <a:xfrm>
              <a:off x="7809457"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5" name="Google Shape;1695;p19"/>
            <p:cNvSpPr/>
            <p:nvPr/>
          </p:nvSpPr>
          <p:spPr>
            <a:xfrm>
              <a:off x="7957817"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96" name="Google Shape;1696;p19"/>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7" name="Google Shape;1697;p19"/>
          <p:cNvSpPr txBox="1">
            <a:spLocks noGrp="1"/>
          </p:cNvSpPr>
          <p:nvPr>
            <p:ph type="subTitle" idx="1"/>
          </p:nvPr>
        </p:nvSpPr>
        <p:spPr>
          <a:xfrm>
            <a:off x="72000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98" name="Google Shape;1698;p19"/>
          <p:cNvSpPr txBox="1">
            <a:spLocks noGrp="1"/>
          </p:cNvSpPr>
          <p:nvPr>
            <p:ph type="title" idx="2"/>
          </p:nvPr>
        </p:nvSpPr>
        <p:spPr>
          <a:xfrm>
            <a:off x="72000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99" name="Google Shape;1699;p19"/>
          <p:cNvSpPr txBox="1">
            <a:spLocks noGrp="1"/>
          </p:cNvSpPr>
          <p:nvPr>
            <p:ph type="subTitle" idx="3"/>
          </p:nvPr>
        </p:nvSpPr>
        <p:spPr>
          <a:xfrm>
            <a:off x="72000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0" name="Google Shape;1700;p19"/>
          <p:cNvSpPr txBox="1">
            <a:spLocks noGrp="1"/>
          </p:cNvSpPr>
          <p:nvPr>
            <p:ph type="title" idx="4"/>
          </p:nvPr>
        </p:nvSpPr>
        <p:spPr>
          <a:xfrm>
            <a:off x="72000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1" name="Google Shape;1701;p19"/>
          <p:cNvSpPr txBox="1">
            <a:spLocks noGrp="1"/>
          </p:cNvSpPr>
          <p:nvPr>
            <p:ph type="subTitle" idx="5"/>
          </p:nvPr>
        </p:nvSpPr>
        <p:spPr>
          <a:xfrm>
            <a:off x="348885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2" name="Google Shape;1702;p19"/>
          <p:cNvSpPr txBox="1">
            <a:spLocks noGrp="1"/>
          </p:cNvSpPr>
          <p:nvPr>
            <p:ph type="title" idx="6"/>
          </p:nvPr>
        </p:nvSpPr>
        <p:spPr>
          <a:xfrm>
            <a:off x="348885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3" name="Google Shape;1703;p19"/>
          <p:cNvSpPr txBox="1">
            <a:spLocks noGrp="1"/>
          </p:cNvSpPr>
          <p:nvPr>
            <p:ph type="subTitle" idx="7"/>
          </p:nvPr>
        </p:nvSpPr>
        <p:spPr>
          <a:xfrm>
            <a:off x="348885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4" name="Google Shape;1704;p19"/>
          <p:cNvSpPr txBox="1">
            <a:spLocks noGrp="1"/>
          </p:cNvSpPr>
          <p:nvPr>
            <p:ph type="title" idx="8"/>
          </p:nvPr>
        </p:nvSpPr>
        <p:spPr>
          <a:xfrm>
            <a:off x="348885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5" name="Google Shape;1705;p19"/>
          <p:cNvSpPr txBox="1">
            <a:spLocks noGrp="1"/>
          </p:cNvSpPr>
          <p:nvPr>
            <p:ph type="subTitle" idx="9"/>
          </p:nvPr>
        </p:nvSpPr>
        <p:spPr>
          <a:xfrm>
            <a:off x="625770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6" name="Google Shape;1706;p19"/>
          <p:cNvSpPr txBox="1">
            <a:spLocks noGrp="1"/>
          </p:cNvSpPr>
          <p:nvPr>
            <p:ph type="title" idx="13"/>
          </p:nvPr>
        </p:nvSpPr>
        <p:spPr>
          <a:xfrm>
            <a:off x="625770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7" name="Google Shape;1707;p19"/>
          <p:cNvSpPr txBox="1">
            <a:spLocks noGrp="1"/>
          </p:cNvSpPr>
          <p:nvPr>
            <p:ph type="subTitle" idx="14"/>
          </p:nvPr>
        </p:nvSpPr>
        <p:spPr>
          <a:xfrm>
            <a:off x="625770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8" name="Google Shape;1708;p19"/>
          <p:cNvSpPr txBox="1">
            <a:spLocks noGrp="1"/>
          </p:cNvSpPr>
          <p:nvPr>
            <p:ph type="title" idx="15"/>
          </p:nvPr>
        </p:nvSpPr>
        <p:spPr>
          <a:xfrm>
            <a:off x="625770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Background">
  <p:cSld name="CUSTOM_7">
    <p:spTree>
      <p:nvGrpSpPr>
        <p:cNvPr id="1" name="Shape 184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71"/>
        <p:cNvGrpSpPr/>
        <p:nvPr/>
      </p:nvGrpSpPr>
      <p:grpSpPr>
        <a:xfrm>
          <a:off x="0" y="0"/>
          <a:ext cx="0" cy="0"/>
          <a:chOff x="0" y="0"/>
          <a:chExt cx="0" cy="0"/>
        </a:xfrm>
      </p:grpSpPr>
      <p:grpSp>
        <p:nvGrpSpPr>
          <p:cNvPr id="172" name="Google Shape;172;p3"/>
          <p:cNvGrpSpPr/>
          <p:nvPr/>
        </p:nvGrpSpPr>
        <p:grpSpPr>
          <a:xfrm>
            <a:off x="-3091593" y="-2017662"/>
            <a:ext cx="7908519" cy="3095522"/>
            <a:chOff x="-3091593" y="-1484262"/>
            <a:chExt cx="7908519" cy="3095522"/>
          </a:xfrm>
        </p:grpSpPr>
        <p:grpSp>
          <p:nvGrpSpPr>
            <p:cNvPr id="173" name="Google Shape;173;p3"/>
            <p:cNvGrpSpPr/>
            <p:nvPr/>
          </p:nvGrpSpPr>
          <p:grpSpPr>
            <a:xfrm>
              <a:off x="-3091593" y="-1484262"/>
              <a:ext cx="7884347" cy="3095522"/>
              <a:chOff x="-3091593" y="-1484262"/>
              <a:chExt cx="7884347" cy="3095522"/>
            </a:xfrm>
          </p:grpSpPr>
          <p:sp>
            <p:nvSpPr>
              <p:cNvPr id="174" name="Google Shape;174;p3"/>
              <p:cNvSpPr/>
              <p:nvPr/>
            </p:nvSpPr>
            <p:spPr>
              <a:xfrm rot="10800000">
                <a:off x="-3091593" y="-453301"/>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3"/>
              <p:cNvSpPr/>
              <p:nvPr/>
            </p:nvSpPr>
            <p:spPr>
              <a:xfrm rot="10800000">
                <a:off x="-2488881" y="58715"/>
                <a:ext cx="6303378" cy="1490426"/>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3"/>
              <p:cNvSpPr/>
              <p:nvPr/>
            </p:nvSpPr>
            <p:spPr>
              <a:xfrm rot="10800000">
                <a:off x="-2860727" y="-1484262"/>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3"/>
              <p:cNvSpPr/>
              <p:nvPr/>
            </p:nvSpPr>
            <p:spPr>
              <a:xfrm rot="10800000">
                <a:off x="-1953114" y="264887"/>
                <a:ext cx="4762126" cy="1309020"/>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3"/>
              <p:cNvSpPr/>
              <p:nvPr/>
            </p:nvSpPr>
            <p:spPr>
              <a:xfrm rot="10800000">
                <a:off x="-55114" y="833084"/>
                <a:ext cx="3182685" cy="7781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3"/>
              <p:cNvSpPr/>
              <p:nvPr/>
            </p:nvSpPr>
            <p:spPr>
              <a:xfrm rot="10800000">
                <a:off x="2654352" y="663960"/>
                <a:ext cx="2054994" cy="401407"/>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3"/>
              <p:cNvSpPr/>
              <p:nvPr/>
            </p:nvSpPr>
            <p:spPr>
              <a:xfrm rot="10800000">
                <a:off x="3113081" y="264887"/>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3"/>
              <p:cNvSpPr/>
              <p:nvPr/>
            </p:nvSpPr>
            <p:spPr>
              <a:xfrm rot="10800000">
                <a:off x="3798841" y="59274"/>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3"/>
              <p:cNvSpPr/>
              <p:nvPr/>
            </p:nvSpPr>
            <p:spPr>
              <a:xfrm rot="10800000">
                <a:off x="394353" y="672080"/>
                <a:ext cx="136695" cy="13669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3"/>
              <p:cNvSpPr/>
              <p:nvPr/>
            </p:nvSpPr>
            <p:spPr>
              <a:xfrm rot="10800000">
                <a:off x="418079" y="695805"/>
                <a:ext cx="88660" cy="89244"/>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3"/>
              <p:cNvSpPr/>
              <p:nvPr/>
            </p:nvSpPr>
            <p:spPr>
              <a:xfrm rot="10800000">
                <a:off x="2364747" y="600243"/>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3"/>
              <p:cNvSpPr/>
              <p:nvPr/>
            </p:nvSpPr>
            <p:spPr>
              <a:xfrm rot="10800000">
                <a:off x="2389082" y="623994"/>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3"/>
              <p:cNvSpPr/>
              <p:nvPr/>
            </p:nvSpPr>
            <p:spPr>
              <a:xfrm rot="10800000">
                <a:off x="3119450" y="794286"/>
                <a:ext cx="96171" cy="96171"/>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3"/>
              <p:cNvSpPr/>
              <p:nvPr/>
            </p:nvSpPr>
            <p:spPr>
              <a:xfrm rot="10800000">
                <a:off x="3137391" y="812226"/>
                <a:ext cx="60849" cy="60849"/>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3"/>
              <p:cNvSpPr/>
              <p:nvPr/>
            </p:nvSpPr>
            <p:spPr>
              <a:xfrm rot="10800000">
                <a:off x="1773992" y="614732"/>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3"/>
              <p:cNvSpPr/>
              <p:nvPr/>
            </p:nvSpPr>
            <p:spPr>
              <a:xfrm rot="10800000">
                <a:off x="1389967" y="30321"/>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3"/>
              <p:cNvSpPr/>
              <p:nvPr/>
            </p:nvSpPr>
            <p:spPr>
              <a:xfrm rot="10800000">
                <a:off x="1117185" y="222029"/>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3"/>
              <p:cNvSpPr/>
              <p:nvPr/>
            </p:nvSpPr>
            <p:spPr>
              <a:xfrm rot="10800000">
                <a:off x="1142662" y="248089"/>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3"/>
              <p:cNvSpPr/>
              <p:nvPr/>
            </p:nvSpPr>
            <p:spPr>
              <a:xfrm rot="10800000">
                <a:off x="2750498" y="215660"/>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3"/>
              <p:cNvSpPr/>
              <p:nvPr/>
            </p:nvSpPr>
            <p:spPr>
              <a:xfrm rot="10800000">
                <a:off x="3063828" y="215660"/>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3"/>
              <p:cNvSpPr/>
              <p:nvPr/>
            </p:nvSpPr>
            <p:spPr>
              <a:xfrm rot="10800000">
                <a:off x="3750755" y="10630"/>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3"/>
              <p:cNvSpPr/>
              <p:nvPr/>
            </p:nvSpPr>
            <p:spPr>
              <a:xfrm rot="10800000">
                <a:off x="4206008" y="458930"/>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3"/>
              <p:cNvSpPr/>
              <p:nvPr/>
            </p:nvSpPr>
            <p:spPr>
              <a:xfrm rot="10800000">
                <a:off x="1527829" y="631531"/>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3"/>
              <p:cNvSpPr/>
              <p:nvPr/>
            </p:nvSpPr>
            <p:spPr>
              <a:xfrm rot="10800000">
                <a:off x="3486068" y="453144"/>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3"/>
              <p:cNvSpPr/>
              <p:nvPr/>
            </p:nvSpPr>
            <p:spPr>
              <a:xfrm rot="10800000">
                <a:off x="-539320" y="1055496"/>
                <a:ext cx="3040788" cy="9871"/>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3"/>
              <p:cNvSpPr/>
              <p:nvPr/>
            </p:nvSpPr>
            <p:spPr>
              <a:xfrm rot="10800000">
                <a:off x="2486953" y="1023650"/>
                <a:ext cx="74171" cy="74146"/>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3"/>
              <p:cNvSpPr/>
              <p:nvPr/>
            </p:nvSpPr>
            <p:spPr>
              <a:xfrm rot="10800000">
                <a:off x="-192368" y="1292955"/>
                <a:ext cx="280927" cy="175519"/>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1" name="Google Shape;201;p3"/>
            <p:cNvSpPr/>
            <p:nvPr/>
          </p:nvSpPr>
          <p:spPr>
            <a:xfrm rot="10800000">
              <a:off x="4766122" y="487397"/>
              <a:ext cx="50803" cy="50803"/>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2" name="Google Shape;202;p3"/>
          <p:cNvGrpSpPr/>
          <p:nvPr/>
        </p:nvGrpSpPr>
        <p:grpSpPr>
          <a:xfrm>
            <a:off x="296418" y="4572778"/>
            <a:ext cx="2668622" cy="250644"/>
            <a:chOff x="5926468" y="4708190"/>
            <a:chExt cx="2668622" cy="250644"/>
          </a:xfrm>
        </p:grpSpPr>
        <p:sp>
          <p:nvSpPr>
            <p:cNvPr id="203" name="Google Shape;203;p3"/>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3"/>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3"/>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3"/>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3"/>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3"/>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3"/>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3"/>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3"/>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3"/>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3"/>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3"/>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3"/>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3"/>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3"/>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3"/>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3"/>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0" name="Google Shape;220;p3"/>
          <p:cNvSpPr txBox="1">
            <a:spLocks noGrp="1"/>
          </p:cNvSpPr>
          <p:nvPr>
            <p:ph type="title"/>
          </p:nvPr>
        </p:nvSpPr>
        <p:spPr>
          <a:xfrm>
            <a:off x="720000" y="1581275"/>
            <a:ext cx="3509700" cy="633000"/>
          </a:xfrm>
          <a:prstGeom prst="rect">
            <a:avLst/>
          </a:prstGeom>
        </p:spPr>
        <p:txBody>
          <a:bodyPr spcFirstLastPara="1" wrap="square" lIns="0" tIns="0" rIns="0" bIns="0" anchor="ctr" anchorCtr="0">
            <a:noAutofit/>
          </a:bodyPr>
          <a:lstStyle>
            <a:lvl1pPr lvl="0" algn="l">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1" name="Google Shape;221;p3"/>
          <p:cNvSpPr txBox="1">
            <a:spLocks noGrp="1"/>
          </p:cNvSpPr>
          <p:nvPr>
            <p:ph type="subTitle" idx="1"/>
          </p:nvPr>
        </p:nvSpPr>
        <p:spPr>
          <a:xfrm>
            <a:off x="720000" y="2616563"/>
            <a:ext cx="3509700" cy="1389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2" name="Google Shape;222;p3"/>
          <p:cNvSpPr/>
          <p:nvPr/>
        </p:nvSpPr>
        <p:spPr>
          <a:xfrm>
            <a:off x="4410200" y="570713"/>
            <a:ext cx="4659902" cy="4002069"/>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223"/>
        <p:cNvGrpSpPr/>
        <p:nvPr/>
      </p:nvGrpSpPr>
      <p:grpSpPr>
        <a:xfrm>
          <a:off x="0" y="0"/>
          <a:ext cx="0" cy="0"/>
          <a:chOff x="0" y="0"/>
          <a:chExt cx="0" cy="0"/>
        </a:xfrm>
      </p:grpSpPr>
      <p:grpSp>
        <p:nvGrpSpPr>
          <p:cNvPr id="224" name="Google Shape;224;p4"/>
          <p:cNvGrpSpPr/>
          <p:nvPr/>
        </p:nvGrpSpPr>
        <p:grpSpPr>
          <a:xfrm>
            <a:off x="-566246" y="-831315"/>
            <a:ext cx="8377976" cy="1614718"/>
            <a:chOff x="-566246" y="-831315"/>
            <a:chExt cx="8377976" cy="1614718"/>
          </a:xfrm>
        </p:grpSpPr>
        <p:sp>
          <p:nvSpPr>
            <p:cNvPr id="225" name="Google Shape;225;p4"/>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4"/>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4"/>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4"/>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4"/>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4"/>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4"/>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4"/>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4"/>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4"/>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4"/>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4"/>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4"/>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4"/>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4"/>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4"/>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4"/>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4"/>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4"/>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4"/>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4"/>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4"/>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4"/>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4"/>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4"/>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4"/>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4"/>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4"/>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4"/>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4" name="Google Shape;254;p4"/>
          <p:cNvGrpSpPr/>
          <p:nvPr/>
        </p:nvGrpSpPr>
        <p:grpSpPr>
          <a:xfrm>
            <a:off x="5926468" y="4708190"/>
            <a:ext cx="2668622" cy="250644"/>
            <a:chOff x="5926468" y="4708190"/>
            <a:chExt cx="2668622" cy="250644"/>
          </a:xfrm>
        </p:grpSpPr>
        <p:sp>
          <p:nvSpPr>
            <p:cNvPr id="255" name="Google Shape;255;p4"/>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4"/>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4"/>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58;p4"/>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4"/>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4"/>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4"/>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4"/>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4"/>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4"/>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4"/>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4"/>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4"/>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4"/>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4"/>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4"/>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4"/>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2" name="Google Shape;272;p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3" name="Google Shape;273;p4"/>
          <p:cNvSpPr txBox="1">
            <a:spLocks noGrp="1"/>
          </p:cNvSpPr>
          <p:nvPr>
            <p:ph type="body" idx="1"/>
          </p:nvPr>
        </p:nvSpPr>
        <p:spPr>
          <a:xfrm>
            <a:off x="720000" y="1242425"/>
            <a:ext cx="7704000" cy="3326700"/>
          </a:xfrm>
          <a:prstGeom prst="rect">
            <a:avLst/>
          </a:prstGeom>
        </p:spPr>
        <p:txBody>
          <a:bodyPr spcFirstLastPara="1" wrap="square" lIns="0" tIns="0" rIns="0" bIns="0" anchor="t" anchorCtr="0">
            <a:noAutofit/>
          </a:bodyPr>
          <a:lstStyle>
            <a:lvl1pPr marL="457200" lvl="0" indent="-330200">
              <a:lnSpc>
                <a:spcPct val="100000"/>
              </a:lnSpc>
              <a:spcBef>
                <a:spcPts val="0"/>
              </a:spcBef>
              <a:spcAft>
                <a:spcPts val="0"/>
              </a:spcAft>
              <a:buClr>
                <a:schemeClr val="dk2"/>
              </a:buClr>
              <a:buSzPts val="1600"/>
              <a:buChar char="●"/>
              <a:defRPr sz="1200"/>
            </a:lvl1pPr>
            <a:lvl2pPr marL="914400" lvl="1" indent="-330200">
              <a:spcBef>
                <a:spcPts val="16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74"/>
        <p:cNvGrpSpPr/>
        <p:nvPr/>
      </p:nvGrpSpPr>
      <p:grpSpPr>
        <a:xfrm>
          <a:off x="0" y="0"/>
          <a:ext cx="0" cy="0"/>
          <a:chOff x="0" y="0"/>
          <a:chExt cx="0" cy="0"/>
        </a:xfrm>
      </p:grpSpPr>
      <p:grpSp>
        <p:nvGrpSpPr>
          <p:cNvPr id="275" name="Google Shape;275;p5"/>
          <p:cNvGrpSpPr/>
          <p:nvPr/>
        </p:nvGrpSpPr>
        <p:grpSpPr>
          <a:xfrm flipH="1">
            <a:off x="-741540" y="-2483486"/>
            <a:ext cx="7884219" cy="3433770"/>
            <a:chOff x="24125" y="294775"/>
            <a:chExt cx="7767703" cy="3383025"/>
          </a:xfrm>
        </p:grpSpPr>
        <p:sp>
          <p:nvSpPr>
            <p:cNvPr id="276" name="Google Shape;276;p5"/>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5"/>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5"/>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5"/>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5"/>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5"/>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5"/>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5"/>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5"/>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5"/>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5"/>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5"/>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5"/>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5"/>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290;p5"/>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5"/>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5"/>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93;p5"/>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p5"/>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95;p5"/>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5"/>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5"/>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5"/>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5"/>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5"/>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5"/>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5"/>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5"/>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5"/>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5"/>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5"/>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5"/>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5"/>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5"/>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5"/>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5"/>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5"/>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5"/>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5"/>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5"/>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5"/>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5"/>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5"/>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5"/>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5"/>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5"/>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5"/>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5"/>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5"/>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5"/>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5"/>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5"/>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328;p5"/>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5"/>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5"/>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5"/>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5"/>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5"/>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5"/>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5"/>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5"/>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337;p5"/>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5"/>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5"/>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5"/>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5"/>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5"/>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343;p5"/>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5"/>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p5"/>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46;p5"/>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347;p5"/>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5"/>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5"/>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5"/>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5"/>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5"/>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5"/>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5"/>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5"/>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5"/>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5"/>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5"/>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5"/>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5"/>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5"/>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5"/>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5"/>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5"/>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5"/>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5"/>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5"/>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5"/>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5"/>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0" name="Google Shape;370;p5"/>
          <p:cNvGrpSpPr/>
          <p:nvPr/>
        </p:nvGrpSpPr>
        <p:grpSpPr>
          <a:xfrm>
            <a:off x="8757750" y="2728975"/>
            <a:ext cx="1552150" cy="3475150"/>
            <a:chOff x="327125" y="2375600"/>
            <a:chExt cx="1552150" cy="3475150"/>
          </a:xfrm>
        </p:grpSpPr>
        <p:sp>
          <p:nvSpPr>
            <p:cNvPr id="371" name="Google Shape;371;p5"/>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5"/>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5"/>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5"/>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5"/>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5"/>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5"/>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5"/>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5"/>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5"/>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5"/>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382;p5"/>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383;p5"/>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384;p5"/>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385;p5"/>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5"/>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5"/>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5"/>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5"/>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5"/>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5"/>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92" name="Google Shape;392;p5"/>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3" name="Google Shape;393;p5"/>
          <p:cNvSpPr txBox="1">
            <a:spLocks noGrp="1"/>
          </p:cNvSpPr>
          <p:nvPr>
            <p:ph type="subTitle" idx="1"/>
          </p:nvPr>
        </p:nvSpPr>
        <p:spPr>
          <a:xfrm>
            <a:off x="1216375" y="3517675"/>
            <a:ext cx="2693700" cy="10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4" name="Google Shape;394;p5"/>
          <p:cNvSpPr txBox="1">
            <a:spLocks noGrp="1"/>
          </p:cNvSpPr>
          <p:nvPr>
            <p:ph type="subTitle" idx="2"/>
          </p:nvPr>
        </p:nvSpPr>
        <p:spPr>
          <a:xfrm>
            <a:off x="5234100" y="3517675"/>
            <a:ext cx="2693700" cy="10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5" name="Google Shape;395;p5"/>
          <p:cNvSpPr txBox="1">
            <a:spLocks noGrp="1"/>
          </p:cNvSpPr>
          <p:nvPr>
            <p:ph type="title" idx="3"/>
          </p:nvPr>
        </p:nvSpPr>
        <p:spPr>
          <a:xfrm>
            <a:off x="1216350" y="2984775"/>
            <a:ext cx="2693700" cy="3534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96" name="Google Shape;396;p5"/>
          <p:cNvSpPr txBox="1">
            <a:spLocks noGrp="1"/>
          </p:cNvSpPr>
          <p:nvPr>
            <p:ph type="title" idx="4"/>
          </p:nvPr>
        </p:nvSpPr>
        <p:spPr>
          <a:xfrm>
            <a:off x="5234100" y="2984775"/>
            <a:ext cx="2693700" cy="3534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397"/>
        <p:cNvGrpSpPr/>
        <p:nvPr/>
      </p:nvGrpSpPr>
      <p:grpSpPr>
        <a:xfrm>
          <a:off x="0" y="0"/>
          <a:ext cx="0" cy="0"/>
          <a:chOff x="0" y="0"/>
          <a:chExt cx="0" cy="0"/>
        </a:xfrm>
      </p:grpSpPr>
      <p:grpSp>
        <p:nvGrpSpPr>
          <p:cNvPr id="398" name="Google Shape;398;p6"/>
          <p:cNvGrpSpPr/>
          <p:nvPr/>
        </p:nvGrpSpPr>
        <p:grpSpPr>
          <a:xfrm>
            <a:off x="3139285" y="-1283134"/>
            <a:ext cx="7944547" cy="2608119"/>
            <a:chOff x="3748885" y="-758409"/>
            <a:chExt cx="7944547" cy="2608119"/>
          </a:xfrm>
        </p:grpSpPr>
        <p:sp>
          <p:nvSpPr>
            <p:cNvPr id="399" name="Google Shape;399;p6"/>
            <p:cNvSpPr/>
            <p:nvPr/>
          </p:nvSpPr>
          <p:spPr>
            <a:xfrm>
              <a:off x="6227221" y="-646632"/>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6"/>
            <p:cNvSpPr/>
            <p:nvPr/>
          </p:nvSpPr>
          <p:spPr>
            <a:xfrm>
              <a:off x="5068827" y="-47286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6"/>
            <p:cNvSpPr/>
            <p:nvPr/>
          </p:nvSpPr>
          <p:spPr>
            <a:xfrm>
              <a:off x="5440673" y="120784"/>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6"/>
            <p:cNvSpPr/>
            <p:nvPr/>
          </p:nvSpPr>
          <p:spPr>
            <a:xfrm>
              <a:off x="4735806" y="252861"/>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6"/>
            <p:cNvSpPr/>
            <p:nvPr/>
          </p:nvSpPr>
          <p:spPr>
            <a:xfrm>
              <a:off x="3809085" y="-75840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6"/>
            <p:cNvSpPr/>
            <p:nvPr/>
          </p:nvSpPr>
          <p:spPr>
            <a:xfrm>
              <a:off x="3809085" y="-49083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6"/>
            <p:cNvSpPr/>
            <p:nvPr/>
          </p:nvSpPr>
          <p:spPr>
            <a:xfrm>
              <a:off x="9826894" y="1712989"/>
              <a:ext cx="136721" cy="136721"/>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6"/>
            <p:cNvSpPr/>
            <p:nvPr/>
          </p:nvSpPr>
          <p:spPr>
            <a:xfrm>
              <a:off x="9850645" y="173674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6"/>
            <p:cNvSpPr/>
            <p:nvPr/>
          </p:nvSpPr>
          <p:spPr>
            <a:xfrm>
              <a:off x="8592628" y="81402"/>
              <a:ext cx="89218"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6"/>
            <p:cNvSpPr/>
            <p:nvPr/>
          </p:nvSpPr>
          <p:spPr>
            <a:xfrm>
              <a:off x="10934893" y="789187"/>
              <a:ext cx="89218"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6"/>
            <p:cNvSpPr/>
            <p:nvPr/>
          </p:nvSpPr>
          <p:spPr>
            <a:xfrm>
              <a:off x="6100372" y="-70976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6"/>
            <p:cNvSpPr/>
            <p:nvPr/>
          </p:nvSpPr>
          <p:spPr>
            <a:xfrm>
              <a:off x="6124123" y="-686014"/>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6"/>
            <p:cNvSpPr/>
            <p:nvPr/>
          </p:nvSpPr>
          <p:spPr>
            <a:xfrm>
              <a:off x="6720105" y="-69527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6"/>
            <p:cNvSpPr/>
            <p:nvPr/>
          </p:nvSpPr>
          <p:spPr>
            <a:xfrm>
              <a:off x="10327898" y="42140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6"/>
            <p:cNvSpPr/>
            <p:nvPr/>
          </p:nvSpPr>
          <p:spPr>
            <a:xfrm>
              <a:off x="10136748" y="146682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6"/>
            <p:cNvSpPr/>
            <p:nvPr/>
          </p:nvSpPr>
          <p:spPr>
            <a:xfrm>
              <a:off x="8601890" y="119287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6"/>
            <p:cNvSpPr/>
            <p:nvPr/>
          </p:nvSpPr>
          <p:spPr>
            <a:xfrm>
              <a:off x="7411092" y="53665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6"/>
            <p:cNvSpPr/>
            <p:nvPr/>
          </p:nvSpPr>
          <p:spPr>
            <a:xfrm>
              <a:off x="9285340" y="115697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6"/>
            <p:cNvSpPr/>
            <p:nvPr/>
          </p:nvSpPr>
          <p:spPr>
            <a:xfrm>
              <a:off x="7145822" y="-6917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6"/>
            <p:cNvSpPr/>
            <p:nvPr/>
          </p:nvSpPr>
          <p:spPr>
            <a:xfrm>
              <a:off x="7338672" y="-34139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6"/>
            <p:cNvSpPr/>
            <p:nvPr/>
          </p:nvSpPr>
          <p:spPr>
            <a:xfrm>
              <a:off x="7364174" y="-31533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6"/>
            <p:cNvSpPr/>
            <p:nvPr/>
          </p:nvSpPr>
          <p:spPr>
            <a:xfrm>
              <a:off x="5743599" y="-296229"/>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6"/>
            <p:cNvSpPr/>
            <p:nvPr/>
          </p:nvSpPr>
          <p:spPr>
            <a:xfrm>
              <a:off x="5430243" y="-296229"/>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6"/>
            <p:cNvSpPr/>
            <p:nvPr/>
          </p:nvSpPr>
          <p:spPr>
            <a:xfrm>
              <a:off x="4743317" y="-91199"/>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6"/>
            <p:cNvSpPr/>
            <p:nvPr/>
          </p:nvSpPr>
          <p:spPr>
            <a:xfrm>
              <a:off x="4288089" y="-539474"/>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6"/>
            <p:cNvSpPr/>
            <p:nvPr/>
          </p:nvSpPr>
          <p:spPr>
            <a:xfrm>
              <a:off x="7000423" y="-67847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6"/>
            <p:cNvSpPr/>
            <p:nvPr/>
          </p:nvSpPr>
          <p:spPr>
            <a:xfrm>
              <a:off x="5041600" y="-50009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26;p6"/>
            <p:cNvSpPr/>
            <p:nvPr/>
          </p:nvSpPr>
          <p:spPr>
            <a:xfrm>
              <a:off x="8632010" y="12124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6"/>
            <p:cNvSpPr/>
            <p:nvPr/>
          </p:nvSpPr>
          <p:spPr>
            <a:xfrm>
              <a:off x="7355470" y="17059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6"/>
            <p:cNvSpPr/>
            <p:nvPr/>
          </p:nvSpPr>
          <p:spPr>
            <a:xfrm>
              <a:off x="7469581" y="17059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6"/>
            <p:cNvSpPr/>
            <p:nvPr/>
          </p:nvSpPr>
          <p:spPr>
            <a:xfrm>
              <a:off x="7583109" y="17059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6"/>
            <p:cNvSpPr/>
            <p:nvPr/>
          </p:nvSpPr>
          <p:spPr>
            <a:xfrm>
              <a:off x="7697195"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6"/>
            <p:cNvSpPr/>
            <p:nvPr/>
          </p:nvSpPr>
          <p:spPr>
            <a:xfrm>
              <a:off x="7810723" y="17059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6"/>
            <p:cNvSpPr/>
            <p:nvPr/>
          </p:nvSpPr>
          <p:spPr>
            <a:xfrm>
              <a:off x="7924251" y="17059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6"/>
            <p:cNvSpPr/>
            <p:nvPr/>
          </p:nvSpPr>
          <p:spPr>
            <a:xfrm>
              <a:off x="8038337"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6"/>
            <p:cNvSpPr/>
            <p:nvPr/>
          </p:nvSpPr>
          <p:spPr>
            <a:xfrm>
              <a:off x="8151864" y="17059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6"/>
            <p:cNvSpPr/>
            <p:nvPr/>
          </p:nvSpPr>
          <p:spPr>
            <a:xfrm>
              <a:off x="6543445" y="95889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6"/>
            <p:cNvSpPr/>
            <p:nvPr/>
          </p:nvSpPr>
          <p:spPr>
            <a:xfrm>
              <a:off x="6754286" y="95889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6"/>
            <p:cNvSpPr/>
            <p:nvPr/>
          </p:nvSpPr>
          <p:spPr>
            <a:xfrm>
              <a:off x="6965101" y="95889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6"/>
            <p:cNvSpPr/>
            <p:nvPr/>
          </p:nvSpPr>
          <p:spPr>
            <a:xfrm>
              <a:off x="7176500" y="95889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6"/>
            <p:cNvSpPr/>
            <p:nvPr/>
          </p:nvSpPr>
          <p:spPr>
            <a:xfrm>
              <a:off x="7387341" y="95889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6"/>
            <p:cNvSpPr/>
            <p:nvPr/>
          </p:nvSpPr>
          <p:spPr>
            <a:xfrm>
              <a:off x="7598157" y="95889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6"/>
            <p:cNvSpPr/>
            <p:nvPr/>
          </p:nvSpPr>
          <p:spPr>
            <a:xfrm>
              <a:off x="3748885" y="-19798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6"/>
            <p:cNvSpPr/>
            <p:nvPr/>
          </p:nvSpPr>
          <p:spPr>
            <a:xfrm>
              <a:off x="4708100" y="215949"/>
              <a:ext cx="69046" cy="69077"/>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43" name="Google Shape;443;p6"/>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444" name="Google Shape;444;p6"/>
          <p:cNvGrpSpPr/>
          <p:nvPr/>
        </p:nvGrpSpPr>
        <p:grpSpPr>
          <a:xfrm flipH="1">
            <a:off x="-1056675" y="3555950"/>
            <a:ext cx="1552150" cy="3475150"/>
            <a:chOff x="327125" y="2375600"/>
            <a:chExt cx="1552150" cy="3475150"/>
          </a:xfrm>
        </p:grpSpPr>
        <p:sp>
          <p:nvSpPr>
            <p:cNvPr id="445" name="Google Shape;445;p6"/>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6"/>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6"/>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6"/>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6"/>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6"/>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6"/>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6"/>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 name="Google Shape;453;p6"/>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6"/>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6"/>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6"/>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6"/>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6"/>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6"/>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460;p6"/>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6"/>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 name="Google Shape;462;p6"/>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 name="Google Shape;463;p6"/>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 name="Google Shape;464;p6"/>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465;p6"/>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466"/>
        <p:cNvGrpSpPr/>
        <p:nvPr/>
      </p:nvGrpSpPr>
      <p:grpSpPr>
        <a:xfrm>
          <a:off x="0" y="0"/>
          <a:ext cx="0" cy="0"/>
          <a:chOff x="0" y="0"/>
          <a:chExt cx="0" cy="0"/>
        </a:xfrm>
      </p:grpSpPr>
      <p:grpSp>
        <p:nvGrpSpPr>
          <p:cNvPr id="467" name="Google Shape;467;p7"/>
          <p:cNvGrpSpPr/>
          <p:nvPr/>
        </p:nvGrpSpPr>
        <p:grpSpPr>
          <a:xfrm rot="5400000">
            <a:off x="4458750" y="327550"/>
            <a:ext cx="40525" cy="1103625"/>
            <a:chOff x="4289175" y="3929550"/>
            <a:chExt cx="40525" cy="1103625"/>
          </a:xfrm>
        </p:grpSpPr>
        <p:sp>
          <p:nvSpPr>
            <p:cNvPr id="468" name="Google Shape;468;p7"/>
            <p:cNvSpPr/>
            <p:nvPr/>
          </p:nvSpPr>
          <p:spPr>
            <a:xfrm>
              <a:off x="4309150" y="3948375"/>
              <a:ext cx="25" cy="1084800"/>
            </a:xfrm>
            <a:custGeom>
              <a:avLst/>
              <a:gdLst/>
              <a:ahLst/>
              <a:cxnLst/>
              <a:rect l="l" t="t" r="r" b="b"/>
              <a:pathLst>
                <a:path w="1" h="43392" fill="none" extrusionOk="0">
                  <a:moveTo>
                    <a:pt x="0" y="43391"/>
                  </a:moveTo>
                  <a:lnTo>
                    <a:pt x="0" y="0"/>
                  </a:lnTo>
                </a:path>
              </a:pathLst>
            </a:custGeom>
            <a:solidFill>
              <a:schemeClr val="accent1"/>
            </a:solidFill>
            <a:ln w="19050"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7"/>
            <p:cNvSpPr/>
            <p:nvPr/>
          </p:nvSpPr>
          <p:spPr>
            <a:xfrm>
              <a:off x="4289175" y="3929550"/>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0" name="Google Shape;470;p7"/>
          <p:cNvSpPr txBox="1">
            <a:spLocks noGrp="1"/>
          </p:cNvSpPr>
          <p:nvPr>
            <p:ph type="title"/>
          </p:nvPr>
        </p:nvSpPr>
        <p:spPr>
          <a:xfrm>
            <a:off x="4914300" y="1600200"/>
            <a:ext cx="3509700" cy="587100"/>
          </a:xfrm>
          <a:prstGeom prst="rect">
            <a:avLst/>
          </a:prstGeom>
        </p:spPr>
        <p:txBody>
          <a:bodyPr spcFirstLastPara="1" wrap="square" lIns="0" tIns="0" rIns="0" bIns="0" anchor="ctr" anchorCtr="0">
            <a:noAutofit/>
          </a:bodyPr>
          <a:lstStyle>
            <a:lvl1pPr lvl="0" algn="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71" name="Google Shape;471;p7"/>
          <p:cNvSpPr txBox="1">
            <a:spLocks noGrp="1"/>
          </p:cNvSpPr>
          <p:nvPr>
            <p:ph type="subTitle" idx="1"/>
          </p:nvPr>
        </p:nvSpPr>
        <p:spPr>
          <a:xfrm>
            <a:off x="4914175" y="2571750"/>
            <a:ext cx="3509700" cy="1493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472" name="Google Shape;472;p7"/>
          <p:cNvGrpSpPr/>
          <p:nvPr/>
        </p:nvGrpSpPr>
        <p:grpSpPr>
          <a:xfrm>
            <a:off x="1032650" y="1735501"/>
            <a:ext cx="2458221" cy="2138575"/>
            <a:chOff x="1032650" y="1735501"/>
            <a:chExt cx="2458221" cy="2138575"/>
          </a:xfrm>
        </p:grpSpPr>
        <p:sp>
          <p:nvSpPr>
            <p:cNvPr id="473" name="Google Shape;473;p7"/>
            <p:cNvSpPr/>
            <p:nvPr/>
          </p:nvSpPr>
          <p:spPr>
            <a:xfrm>
              <a:off x="1487148" y="1877758"/>
              <a:ext cx="1854040" cy="1854040"/>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74;p7"/>
            <p:cNvSpPr/>
            <p:nvPr/>
          </p:nvSpPr>
          <p:spPr>
            <a:xfrm>
              <a:off x="1344890" y="1735501"/>
              <a:ext cx="2145981" cy="2138575"/>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75;p7"/>
            <p:cNvSpPr/>
            <p:nvPr/>
          </p:nvSpPr>
          <p:spPr>
            <a:xfrm>
              <a:off x="1114412" y="3017876"/>
              <a:ext cx="230477" cy="296"/>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476;p7"/>
            <p:cNvSpPr/>
            <p:nvPr/>
          </p:nvSpPr>
          <p:spPr>
            <a:xfrm>
              <a:off x="1144037" y="2439021"/>
              <a:ext cx="200852" cy="296"/>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7"/>
            <p:cNvSpPr/>
            <p:nvPr/>
          </p:nvSpPr>
          <p:spPr>
            <a:xfrm>
              <a:off x="1032650" y="2025910"/>
              <a:ext cx="312240" cy="296"/>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8" name="Google Shape;478;p7"/>
          <p:cNvGrpSpPr/>
          <p:nvPr/>
        </p:nvGrpSpPr>
        <p:grpSpPr>
          <a:xfrm>
            <a:off x="-1358125" y="2786225"/>
            <a:ext cx="2627875" cy="269025"/>
            <a:chOff x="-1358125" y="2589925"/>
            <a:chExt cx="2627875" cy="269025"/>
          </a:xfrm>
        </p:grpSpPr>
        <p:sp>
          <p:nvSpPr>
            <p:cNvPr id="479" name="Google Shape;479;p7"/>
            <p:cNvSpPr/>
            <p:nvPr/>
          </p:nvSpPr>
          <p:spPr>
            <a:xfrm rot="5400000">
              <a:off x="-242262" y="1512438"/>
              <a:ext cx="112450" cy="2344175"/>
            </a:xfrm>
            <a:custGeom>
              <a:avLst/>
              <a:gdLst/>
              <a:ahLst/>
              <a:cxnLst/>
              <a:rect l="l" t="t" r="r" b="b"/>
              <a:pathLst>
                <a:path w="4498" h="93767" fill="none" extrusionOk="0">
                  <a:moveTo>
                    <a:pt x="4497" y="93766"/>
                  </a:moveTo>
                  <a:lnTo>
                    <a:pt x="4497" y="50855"/>
                  </a:lnTo>
                  <a:lnTo>
                    <a:pt x="1" y="46358"/>
                  </a:lnTo>
                  <a:lnTo>
                    <a:pt x="1" y="0"/>
                  </a:lnTo>
                </a:path>
              </a:pathLst>
            </a:custGeom>
            <a:noFill/>
            <a:ln w="13125"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480;p7"/>
            <p:cNvSpPr/>
            <p:nvPr/>
          </p:nvSpPr>
          <p:spPr>
            <a:xfrm rot="5400000">
              <a:off x="949513" y="2537563"/>
              <a:ext cx="192900" cy="374375"/>
            </a:xfrm>
            <a:custGeom>
              <a:avLst/>
              <a:gdLst/>
              <a:ahLst/>
              <a:cxnLst/>
              <a:rect l="l" t="t" r="r" b="b"/>
              <a:pathLst>
                <a:path w="7716" h="14975" fill="none" extrusionOk="0">
                  <a:moveTo>
                    <a:pt x="1" y="14974"/>
                  </a:moveTo>
                  <a:lnTo>
                    <a:pt x="7716" y="7259"/>
                  </a:lnTo>
                  <a:lnTo>
                    <a:pt x="7716" y="1"/>
                  </a:lnTo>
                </a:path>
              </a:pathLst>
            </a:custGeom>
            <a:noFill/>
            <a:ln w="1905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81;p7"/>
            <p:cNvSpPr/>
            <p:nvPr/>
          </p:nvSpPr>
          <p:spPr>
            <a:xfrm rot="5400000">
              <a:off x="1194225" y="27834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82;p7"/>
            <p:cNvSpPr/>
            <p:nvPr/>
          </p:nvSpPr>
          <p:spPr>
            <a:xfrm rot="5400000">
              <a:off x="947950" y="25899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3" name="Google Shape;483;p7"/>
          <p:cNvGrpSpPr/>
          <p:nvPr/>
        </p:nvGrpSpPr>
        <p:grpSpPr>
          <a:xfrm>
            <a:off x="913631" y="-758409"/>
            <a:ext cx="10779673" cy="2852929"/>
            <a:chOff x="913631" y="-758409"/>
            <a:chExt cx="10779673" cy="2852929"/>
          </a:xfrm>
        </p:grpSpPr>
        <p:sp>
          <p:nvSpPr>
            <p:cNvPr id="484" name="Google Shape;484;p7"/>
            <p:cNvSpPr/>
            <p:nvPr/>
          </p:nvSpPr>
          <p:spPr>
            <a:xfrm>
              <a:off x="6227221" y="-646632"/>
              <a:ext cx="5466083"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7"/>
            <p:cNvSpPr/>
            <p:nvPr/>
          </p:nvSpPr>
          <p:spPr>
            <a:xfrm>
              <a:off x="5068827" y="-47286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7"/>
            <p:cNvSpPr/>
            <p:nvPr/>
          </p:nvSpPr>
          <p:spPr>
            <a:xfrm>
              <a:off x="5440673" y="120784"/>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487;p7"/>
            <p:cNvSpPr/>
            <p:nvPr/>
          </p:nvSpPr>
          <p:spPr>
            <a:xfrm>
              <a:off x="4735806" y="252861"/>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88;p7"/>
            <p:cNvSpPr/>
            <p:nvPr/>
          </p:nvSpPr>
          <p:spPr>
            <a:xfrm>
              <a:off x="3886708" y="343196"/>
              <a:ext cx="3461835" cy="538686"/>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7"/>
            <p:cNvSpPr/>
            <p:nvPr/>
          </p:nvSpPr>
          <p:spPr>
            <a:xfrm>
              <a:off x="3809085" y="-75840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90;p7"/>
            <p:cNvSpPr/>
            <p:nvPr/>
          </p:nvSpPr>
          <p:spPr>
            <a:xfrm>
              <a:off x="3809085" y="-49083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 name="Google Shape;491;p7"/>
            <p:cNvSpPr/>
            <p:nvPr/>
          </p:nvSpPr>
          <p:spPr>
            <a:xfrm>
              <a:off x="9826894" y="1712989"/>
              <a:ext cx="136721" cy="13672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Google Shape;492;p7"/>
            <p:cNvSpPr/>
            <p:nvPr/>
          </p:nvSpPr>
          <p:spPr>
            <a:xfrm>
              <a:off x="9850645" y="173674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493;p7"/>
            <p:cNvSpPr/>
            <p:nvPr/>
          </p:nvSpPr>
          <p:spPr>
            <a:xfrm>
              <a:off x="8592628" y="81402"/>
              <a:ext cx="89218"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 name="Google Shape;494;p7"/>
            <p:cNvSpPr/>
            <p:nvPr/>
          </p:nvSpPr>
          <p:spPr>
            <a:xfrm>
              <a:off x="10934893" y="789187"/>
              <a:ext cx="89218"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495;p7"/>
            <p:cNvSpPr/>
            <p:nvPr/>
          </p:nvSpPr>
          <p:spPr>
            <a:xfrm>
              <a:off x="7339839" y="740517"/>
              <a:ext cx="136721" cy="136721"/>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p7"/>
            <p:cNvSpPr/>
            <p:nvPr/>
          </p:nvSpPr>
          <p:spPr>
            <a:xfrm>
              <a:off x="7363590" y="764268"/>
              <a:ext cx="89218" cy="89218"/>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497;p7"/>
            <p:cNvSpPr/>
            <p:nvPr/>
          </p:nvSpPr>
          <p:spPr>
            <a:xfrm>
              <a:off x="6100372" y="-70976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 name="Google Shape;498;p7"/>
            <p:cNvSpPr/>
            <p:nvPr/>
          </p:nvSpPr>
          <p:spPr>
            <a:xfrm>
              <a:off x="6124123" y="-686014"/>
              <a:ext cx="88635" cy="89218"/>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 name="Google Shape;499;p7"/>
            <p:cNvSpPr/>
            <p:nvPr/>
          </p:nvSpPr>
          <p:spPr>
            <a:xfrm>
              <a:off x="6720105" y="-69527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7"/>
            <p:cNvSpPr/>
            <p:nvPr/>
          </p:nvSpPr>
          <p:spPr>
            <a:xfrm>
              <a:off x="10327898" y="42140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p7"/>
            <p:cNvSpPr/>
            <p:nvPr/>
          </p:nvSpPr>
          <p:spPr>
            <a:xfrm>
              <a:off x="10136748" y="146682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502;p7"/>
            <p:cNvSpPr/>
            <p:nvPr/>
          </p:nvSpPr>
          <p:spPr>
            <a:xfrm>
              <a:off x="8601890" y="119287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Google Shape;503;p7"/>
            <p:cNvSpPr/>
            <p:nvPr/>
          </p:nvSpPr>
          <p:spPr>
            <a:xfrm>
              <a:off x="7411092" y="53665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7"/>
            <p:cNvSpPr/>
            <p:nvPr/>
          </p:nvSpPr>
          <p:spPr>
            <a:xfrm>
              <a:off x="9285340" y="115697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7"/>
            <p:cNvSpPr/>
            <p:nvPr/>
          </p:nvSpPr>
          <p:spPr>
            <a:xfrm>
              <a:off x="7145822" y="-6917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 name="Google Shape;506;p7"/>
            <p:cNvSpPr/>
            <p:nvPr/>
          </p:nvSpPr>
          <p:spPr>
            <a:xfrm>
              <a:off x="7338672" y="-34139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507;p7"/>
            <p:cNvSpPr/>
            <p:nvPr/>
          </p:nvSpPr>
          <p:spPr>
            <a:xfrm>
              <a:off x="7364174" y="-31533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 name="Google Shape;508;p7"/>
            <p:cNvSpPr/>
            <p:nvPr/>
          </p:nvSpPr>
          <p:spPr>
            <a:xfrm>
              <a:off x="5743599" y="-296229"/>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 name="Google Shape;509;p7"/>
            <p:cNvSpPr/>
            <p:nvPr/>
          </p:nvSpPr>
          <p:spPr>
            <a:xfrm>
              <a:off x="5430243" y="-296229"/>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7"/>
            <p:cNvSpPr/>
            <p:nvPr/>
          </p:nvSpPr>
          <p:spPr>
            <a:xfrm>
              <a:off x="4743317" y="-91199"/>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 name="Google Shape;511;p7"/>
            <p:cNvSpPr/>
            <p:nvPr/>
          </p:nvSpPr>
          <p:spPr>
            <a:xfrm>
              <a:off x="4288089" y="-539474"/>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 name="Google Shape;512;p7"/>
            <p:cNvSpPr/>
            <p:nvPr/>
          </p:nvSpPr>
          <p:spPr>
            <a:xfrm>
              <a:off x="7000423" y="-67847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 name="Google Shape;513;p7"/>
            <p:cNvSpPr/>
            <p:nvPr/>
          </p:nvSpPr>
          <p:spPr>
            <a:xfrm>
              <a:off x="5041600" y="-50009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 name="Google Shape;514;p7"/>
            <p:cNvSpPr/>
            <p:nvPr/>
          </p:nvSpPr>
          <p:spPr>
            <a:xfrm>
              <a:off x="8632010" y="12124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 name="Google Shape;515;p7"/>
            <p:cNvSpPr/>
            <p:nvPr/>
          </p:nvSpPr>
          <p:spPr>
            <a:xfrm>
              <a:off x="7355470" y="17059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 name="Google Shape;516;p7"/>
            <p:cNvSpPr/>
            <p:nvPr/>
          </p:nvSpPr>
          <p:spPr>
            <a:xfrm>
              <a:off x="7469581" y="17059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 name="Google Shape;517;p7"/>
            <p:cNvSpPr/>
            <p:nvPr/>
          </p:nvSpPr>
          <p:spPr>
            <a:xfrm>
              <a:off x="7583109" y="17059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 name="Google Shape;518;p7"/>
            <p:cNvSpPr/>
            <p:nvPr/>
          </p:nvSpPr>
          <p:spPr>
            <a:xfrm>
              <a:off x="7697195"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 name="Google Shape;519;p7"/>
            <p:cNvSpPr/>
            <p:nvPr/>
          </p:nvSpPr>
          <p:spPr>
            <a:xfrm>
              <a:off x="7810723" y="17059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 name="Google Shape;520;p7"/>
            <p:cNvSpPr/>
            <p:nvPr/>
          </p:nvSpPr>
          <p:spPr>
            <a:xfrm>
              <a:off x="7924251" y="17059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 name="Google Shape;521;p7"/>
            <p:cNvSpPr/>
            <p:nvPr/>
          </p:nvSpPr>
          <p:spPr>
            <a:xfrm>
              <a:off x="8038337"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 name="Google Shape;522;p7"/>
            <p:cNvSpPr/>
            <p:nvPr/>
          </p:nvSpPr>
          <p:spPr>
            <a:xfrm>
              <a:off x="8151864" y="17059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7"/>
            <p:cNvSpPr/>
            <p:nvPr/>
          </p:nvSpPr>
          <p:spPr>
            <a:xfrm>
              <a:off x="6543445" y="95889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7"/>
            <p:cNvSpPr/>
            <p:nvPr/>
          </p:nvSpPr>
          <p:spPr>
            <a:xfrm>
              <a:off x="6754286" y="95889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525;p7"/>
            <p:cNvSpPr/>
            <p:nvPr/>
          </p:nvSpPr>
          <p:spPr>
            <a:xfrm>
              <a:off x="6965101" y="95889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7"/>
            <p:cNvSpPr/>
            <p:nvPr/>
          </p:nvSpPr>
          <p:spPr>
            <a:xfrm>
              <a:off x="7176500" y="95889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527;p7"/>
            <p:cNvSpPr/>
            <p:nvPr/>
          </p:nvSpPr>
          <p:spPr>
            <a:xfrm>
              <a:off x="7387341" y="95889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 name="Google Shape;528;p7"/>
            <p:cNvSpPr/>
            <p:nvPr/>
          </p:nvSpPr>
          <p:spPr>
            <a:xfrm>
              <a:off x="7598157" y="95889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29" name="Google Shape;529;p7"/>
            <p:cNvCxnSpPr/>
            <p:nvPr/>
          </p:nvCxnSpPr>
          <p:spPr>
            <a:xfrm rot="10800000">
              <a:off x="1697950" y="877825"/>
              <a:ext cx="2233200" cy="0"/>
            </a:xfrm>
            <a:prstGeom prst="straightConnector1">
              <a:avLst/>
            </a:prstGeom>
            <a:noFill/>
            <a:ln w="19050" cap="flat" cmpd="sng">
              <a:solidFill>
                <a:schemeClr val="accent2"/>
              </a:solidFill>
              <a:prstDash val="solid"/>
              <a:round/>
              <a:headEnd type="oval" w="med" len="med"/>
              <a:tailEnd type="none" w="med" len="med"/>
            </a:ln>
          </p:spPr>
        </p:cxnSp>
        <p:sp>
          <p:nvSpPr>
            <p:cNvPr id="530" name="Google Shape;530;p7"/>
            <p:cNvSpPr/>
            <p:nvPr/>
          </p:nvSpPr>
          <p:spPr>
            <a:xfrm>
              <a:off x="3748885" y="-19798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531;p7"/>
            <p:cNvSpPr/>
            <p:nvPr/>
          </p:nvSpPr>
          <p:spPr>
            <a:xfrm>
              <a:off x="4708100" y="215949"/>
              <a:ext cx="69046" cy="69077"/>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2" name="Google Shape;532;p7"/>
            <p:cNvGrpSpPr/>
            <p:nvPr/>
          </p:nvGrpSpPr>
          <p:grpSpPr>
            <a:xfrm rot="-5400000" flipH="1">
              <a:off x="266770" y="647027"/>
              <a:ext cx="2094354" cy="800631"/>
              <a:chOff x="5593937" y="1366150"/>
              <a:chExt cx="1612903" cy="622575"/>
            </a:xfrm>
          </p:grpSpPr>
          <p:sp>
            <p:nvSpPr>
              <p:cNvPr id="533" name="Google Shape;533;p7"/>
              <p:cNvSpPr/>
              <p:nvPr/>
            </p:nvSpPr>
            <p:spPr>
              <a:xfrm>
                <a:off x="5593937"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7"/>
              <p:cNvSpPr/>
              <p:nvPr/>
            </p:nvSpPr>
            <p:spPr>
              <a:xfrm>
                <a:off x="7100690"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535" name="Google Shape;535;p7"/>
          <p:cNvSpPr/>
          <p:nvPr/>
        </p:nvSpPr>
        <p:spPr>
          <a:xfrm rot="10800000" flipH="1">
            <a:off x="-3890200" y="6349394"/>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36" name="Google Shape;536;p7"/>
          <p:cNvGrpSpPr/>
          <p:nvPr/>
        </p:nvGrpSpPr>
        <p:grpSpPr>
          <a:xfrm>
            <a:off x="3690957" y="4568872"/>
            <a:ext cx="881035" cy="290677"/>
            <a:chOff x="3690957" y="4568872"/>
            <a:chExt cx="881035" cy="290677"/>
          </a:xfrm>
        </p:grpSpPr>
        <p:sp>
          <p:nvSpPr>
            <p:cNvPr id="537" name="Google Shape;537;p7"/>
            <p:cNvSpPr/>
            <p:nvPr/>
          </p:nvSpPr>
          <p:spPr>
            <a:xfrm>
              <a:off x="3690957"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538;p7"/>
            <p:cNvSpPr/>
            <p:nvPr/>
          </p:nvSpPr>
          <p:spPr>
            <a:xfrm>
              <a:off x="3839318"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7"/>
            <p:cNvSpPr/>
            <p:nvPr/>
          </p:nvSpPr>
          <p:spPr>
            <a:xfrm>
              <a:off x="3984595"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7"/>
            <p:cNvSpPr/>
            <p:nvPr/>
          </p:nvSpPr>
          <p:spPr>
            <a:xfrm>
              <a:off x="4132955"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7"/>
            <p:cNvSpPr/>
            <p:nvPr/>
          </p:nvSpPr>
          <p:spPr>
            <a:xfrm>
              <a:off x="4278232"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7"/>
            <p:cNvSpPr/>
            <p:nvPr/>
          </p:nvSpPr>
          <p:spPr>
            <a:xfrm>
              <a:off x="4426592"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543"/>
        <p:cNvGrpSpPr/>
        <p:nvPr/>
      </p:nvGrpSpPr>
      <p:grpSpPr>
        <a:xfrm>
          <a:off x="0" y="0"/>
          <a:ext cx="0" cy="0"/>
          <a:chOff x="0" y="0"/>
          <a:chExt cx="0" cy="0"/>
        </a:xfrm>
      </p:grpSpPr>
      <p:sp>
        <p:nvSpPr>
          <p:cNvPr id="544" name="Google Shape;544;p8"/>
          <p:cNvSpPr/>
          <p:nvPr/>
        </p:nvSpPr>
        <p:spPr>
          <a:xfrm>
            <a:off x="905550" y="1320600"/>
            <a:ext cx="7332900" cy="25023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545;p8"/>
          <p:cNvSpPr txBox="1">
            <a:spLocks noGrp="1"/>
          </p:cNvSpPr>
          <p:nvPr>
            <p:ph type="title"/>
          </p:nvPr>
        </p:nvSpPr>
        <p:spPr>
          <a:xfrm>
            <a:off x="1763250" y="1849800"/>
            <a:ext cx="5617500" cy="1443900"/>
          </a:xfrm>
          <a:prstGeom prst="rect">
            <a:avLst/>
          </a:prstGeom>
        </p:spPr>
        <p:txBody>
          <a:bodyPr spcFirstLastPara="1" wrap="square" lIns="0" tIns="0" rIns="0" bIns="0"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546"/>
        <p:cNvGrpSpPr/>
        <p:nvPr/>
      </p:nvGrpSpPr>
      <p:grpSpPr>
        <a:xfrm>
          <a:off x="0" y="0"/>
          <a:ext cx="0" cy="0"/>
          <a:chOff x="0" y="0"/>
          <a:chExt cx="0" cy="0"/>
        </a:xfrm>
      </p:grpSpPr>
      <p:grpSp>
        <p:nvGrpSpPr>
          <p:cNvPr id="547" name="Google Shape;547;p9"/>
          <p:cNvGrpSpPr/>
          <p:nvPr/>
        </p:nvGrpSpPr>
        <p:grpSpPr>
          <a:xfrm flipH="1">
            <a:off x="-271725" y="-1955550"/>
            <a:ext cx="7767703" cy="3383025"/>
            <a:chOff x="24125" y="294775"/>
            <a:chExt cx="7767703" cy="3383025"/>
          </a:xfrm>
        </p:grpSpPr>
        <p:sp>
          <p:nvSpPr>
            <p:cNvPr id="548" name="Google Shape;548;p9"/>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 name="Google Shape;549;p9"/>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9"/>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9"/>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9"/>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9"/>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9"/>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9"/>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9"/>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 name="Google Shape;557;p9"/>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9"/>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9"/>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9"/>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9"/>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9"/>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9"/>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9"/>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9"/>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9"/>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9"/>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9"/>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9"/>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9"/>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9"/>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9"/>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9"/>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9"/>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9"/>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9"/>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9"/>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9"/>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9"/>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9"/>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9"/>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9"/>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9"/>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9"/>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9"/>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9"/>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9"/>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9"/>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9"/>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9"/>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9"/>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9"/>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9"/>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9"/>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9"/>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9"/>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 name="Google Shape;597;p9"/>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 name="Google Shape;598;p9"/>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9"/>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9"/>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9"/>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9"/>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9"/>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04;p9"/>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9"/>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 name="Google Shape;606;p9"/>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607;p9"/>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9"/>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9"/>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610;p9"/>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9"/>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9"/>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9"/>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9"/>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9"/>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9"/>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9"/>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 name="Google Shape;618;p9"/>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 name="Google Shape;619;p9"/>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9"/>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9"/>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9"/>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9"/>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9"/>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9"/>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626;p9"/>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 name="Google Shape;627;p9"/>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9"/>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9"/>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9"/>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9"/>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9"/>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9"/>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9"/>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9"/>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9"/>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9"/>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 name="Google Shape;638;p9"/>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9"/>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640;p9"/>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9"/>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42" name="Google Shape;642;p9"/>
          <p:cNvGrpSpPr/>
          <p:nvPr/>
        </p:nvGrpSpPr>
        <p:grpSpPr>
          <a:xfrm>
            <a:off x="-64791" y="3334954"/>
            <a:ext cx="2438787" cy="1857515"/>
            <a:chOff x="-64791" y="3334954"/>
            <a:chExt cx="2438787" cy="1857515"/>
          </a:xfrm>
        </p:grpSpPr>
        <p:sp>
          <p:nvSpPr>
            <p:cNvPr id="643" name="Google Shape;643;p9"/>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9"/>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 name="Google Shape;645;p9"/>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 name="Google Shape;646;p9"/>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 name="Google Shape;647;p9"/>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9"/>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9"/>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9"/>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9"/>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9"/>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9"/>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654;p9"/>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655;p9"/>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9"/>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9"/>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9"/>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9"/>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9"/>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9"/>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 name="Google Shape;662;p9"/>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 name="Google Shape;663;p9"/>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64" name="Google Shape;664;p9"/>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665" name="Google Shape;665;p9"/>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 name="Google Shape;666;p9"/>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 name="Google Shape;667;p9"/>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 name="Google Shape;668;p9"/>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9" name="Google Shape;669;p9"/>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670;p9"/>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9"/>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9"/>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673;p9"/>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674;p9"/>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675" name="Google Shape;675;p9"/>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676" name="Google Shape;676;p9"/>
          <p:cNvGrpSpPr/>
          <p:nvPr/>
        </p:nvGrpSpPr>
        <p:grpSpPr>
          <a:xfrm>
            <a:off x="5266248" y="4568869"/>
            <a:ext cx="3157758" cy="296582"/>
            <a:chOff x="5266248" y="4230494"/>
            <a:chExt cx="3157758" cy="296582"/>
          </a:xfrm>
        </p:grpSpPr>
        <p:sp>
          <p:nvSpPr>
            <p:cNvPr id="677" name="Google Shape;677;p9"/>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9"/>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9"/>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9"/>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9"/>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9"/>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9"/>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9"/>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9"/>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9"/>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9"/>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9"/>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9"/>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9"/>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9"/>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9"/>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9"/>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4" name="Google Shape;694;p9"/>
          <p:cNvGrpSpPr/>
          <p:nvPr/>
        </p:nvGrpSpPr>
        <p:grpSpPr>
          <a:xfrm>
            <a:off x="7723214" y="1254245"/>
            <a:ext cx="1068186" cy="967252"/>
            <a:chOff x="7723214" y="1254245"/>
            <a:chExt cx="1068186" cy="967252"/>
          </a:xfrm>
        </p:grpSpPr>
        <p:grpSp>
          <p:nvGrpSpPr>
            <p:cNvPr id="695" name="Google Shape;695;p9"/>
            <p:cNvGrpSpPr/>
            <p:nvPr/>
          </p:nvGrpSpPr>
          <p:grpSpPr>
            <a:xfrm>
              <a:off x="7883587" y="1867634"/>
              <a:ext cx="352280" cy="353863"/>
              <a:chOff x="1448125" y="1450525"/>
              <a:chExt cx="133500" cy="134100"/>
            </a:xfrm>
          </p:grpSpPr>
          <p:sp>
            <p:nvSpPr>
              <p:cNvPr id="696" name="Google Shape;696;p9"/>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9"/>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8" name="Google Shape;698;p9"/>
            <p:cNvGrpSpPr/>
            <p:nvPr/>
          </p:nvGrpSpPr>
          <p:grpSpPr>
            <a:xfrm>
              <a:off x="8239099" y="1536926"/>
              <a:ext cx="552301" cy="552301"/>
              <a:chOff x="1582850" y="1325200"/>
              <a:chExt cx="209300" cy="209300"/>
            </a:xfrm>
          </p:grpSpPr>
          <p:sp>
            <p:nvSpPr>
              <p:cNvPr id="699" name="Google Shape;699;p9"/>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9"/>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9"/>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9"/>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3" name="Google Shape;703;p9"/>
            <p:cNvGrpSpPr/>
            <p:nvPr/>
          </p:nvGrpSpPr>
          <p:grpSpPr>
            <a:xfrm>
              <a:off x="7723214" y="1254245"/>
              <a:ext cx="552301" cy="552301"/>
              <a:chOff x="1387350" y="1218075"/>
              <a:chExt cx="209300" cy="209300"/>
            </a:xfrm>
          </p:grpSpPr>
          <p:sp>
            <p:nvSpPr>
              <p:cNvPr id="704" name="Google Shape;704;p9"/>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9"/>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9"/>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9"/>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rgbClr val="0F3570"/>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708" name="Google Shape;708;p9"/>
          <p:cNvSpPr txBox="1">
            <a:spLocks noGrp="1"/>
          </p:cNvSpPr>
          <p:nvPr>
            <p:ph type="title"/>
          </p:nvPr>
        </p:nvSpPr>
        <p:spPr>
          <a:xfrm>
            <a:off x="2549400" y="2221500"/>
            <a:ext cx="4045200" cy="754800"/>
          </a:xfrm>
          <a:prstGeom prst="rect">
            <a:avLst/>
          </a:prstGeom>
        </p:spPr>
        <p:txBody>
          <a:bodyPr spcFirstLastPara="1" wrap="square" lIns="0" tIns="0" rIns="0" bIns="0" anchor="ctr" anchorCtr="0">
            <a:noAutofit/>
          </a:bodyPr>
          <a:lstStyle>
            <a:lvl1pPr lvl="0" algn="ctr">
              <a:spcBef>
                <a:spcPts val="0"/>
              </a:spcBef>
              <a:spcAft>
                <a:spcPts val="0"/>
              </a:spcAft>
              <a:buSzPts val="4200"/>
              <a:buNone/>
              <a:defRPr sz="47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09" name="Google Shape;709;p9"/>
          <p:cNvSpPr txBox="1">
            <a:spLocks noGrp="1"/>
          </p:cNvSpPr>
          <p:nvPr>
            <p:ph type="subTitle" idx="1"/>
          </p:nvPr>
        </p:nvSpPr>
        <p:spPr>
          <a:xfrm>
            <a:off x="2549400" y="3230175"/>
            <a:ext cx="4045200" cy="700500"/>
          </a:xfrm>
          <a:prstGeom prst="rect">
            <a:avLst/>
          </a:prstGeom>
        </p:spPr>
        <p:txBody>
          <a:bodyPr spcFirstLastPara="1" wrap="square" lIns="0" tIns="0" rIns="0" bIns="0"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10" name="Google Shape;710;p9"/>
          <p:cNvSpPr txBox="1">
            <a:spLocks noGrp="1"/>
          </p:cNvSpPr>
          <p:nvPr>
            <p:ph type="title" idx="2" hasCustomPrompt="1"/>
          </p:nvPr>
        </p:nvSpPr>
        <p:spPr>
          <a:xfrm>
            <a:off x="3647325" y="1212825"/>
            <a:ext cx="1926600" cy="754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72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711"/>
        <p:cNvGrpSpPr/>
        <p:nvPr/>
      </p:nvGrpSpPr>
      <p:grpSpPr>
        <a:xfrm>
          <a:off x="0" y="0"/>
          <a:ext cx="0" cy="0"/>
          <a:chOff x="0" y="0"/>
          <a:chExt cx="0" cy="0"/>
        </a:xfrm>
      </p:grpSpPr>
      <p:grpSp>
        <p:nvGrpSpPr>
          <p:cNvPr id="712" name="Google Shape;712;p10"/>
          <p:cNvGrpSpPr/>
          <p:nvPr/>
        </p:nvGrpSpPr>
        <p:grpSpPr>
          <a:xfrm flipH="1">
            <a:off x="1510279" y="-831315"/>
            <a:ext cx="8377976" cy="1614718"/>
            <a:chOff x="-566246" y="-831315"/>
            <a:chExt cx="8377976" cy="1614718"/>
          </a:xfrm>
        </p:grpSpPr>
        <p:sp>
          <p:nvSpPr>
            <p:cNvPr id="713" name="Google Shape;713;p10"/>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10"/>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10"/>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10"/>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10"/>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10"/>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10"/>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10"/>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10"/>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10"/>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10"/>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10"/>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10"/>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10"/>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10"/>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10"/>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10"/>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10"/>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10"/>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10"/>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10"/>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10"/>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10"/>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10"/>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10"/>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10"/>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10"/>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10"/>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10"/>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42" name="Google Shape;742;p10"/>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43" name="Google Shape;743;p10"/>
          <p:cNvGrpSpPr/>
          <p:nvPr/>
        </p:nvGrpSpPr>
        <p:grpSpPr>
          <a:xfrm rot="5400000" flipH="1">
            <a:off x="-113625" y="3210625"/>
            <a:ext cx="536425" cy="3475150"/>
            <a:chOff x="327125" y="2375600"/>
            <a:chExt cx="536425" cy="3475150"/>
          </a:xfrm>
        </p:grpSpPr>
        <p:sp>
          <p:nvSpPr>
            <p:cNvPr id="744" name="Google Shape;744;p10"/>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10"/>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10"/>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10"/>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10"/>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10"/>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10"/>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10"/>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10"/>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10"/>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754;p10"/>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10"/>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10"/>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tx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1875"/>
            <a:ext cx="7704000" cy="488400"/>
          </a:xfrm>
          <a:prstGeom prst="rect">
            <a:avLst/>
          </a:prstGeom>
          <a:noFill/>
          <a:ln>
            <a:noFill/>
          </a:ln>
        </p:spPr>
        <p:txBody>
          <a:bodyPr spcFirstLastPara="1" wrap="square" lIns="0" tIns="0" rIns="0" bIns="0" anchor="t" anchorCtr="0">
            <a:noAutofit/>
          </a:bodyPr>
          <a:lstStyle>
            <a:lvl1pPr lvl="0" algn="ctr">
              <a:spcBef>
                <a:spcPts val="0"/>
              </a:spcBef>
              <a:spcAft>
                <a:spcPts val="0"/>
              </a:spcAft>
              <a:buClr>
                <a:schemeClr val="dk2"/>
              </a:buClr>
              <a:buSzPts val="3600"/>
              <a:buFont typeface="Bebas Neue"/>
              <a:buNone/>
              <a:defRPr sz="3600">
                <a:solidFill>
                  <a:schemeClr val="dk2"/>
                </a:solidFill>
                <a:latin typeface="Bebas Neue"/>
                <a:ea typeface="Bebas Neue"/>
                <a:cs typeface="Bebas Neue"/>
                <a:sym typeface="Bebas Neu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720000" y="1617575"/>
            <a:ext cx="7704000" cy="2951400"/>
          </a:xfrm>
          <a:prstGeom prst="rect">
            <a:avLst/>
          </a:prstGeom>
          <a:noFill/>
          <a:ln>
            <a:noFill/>
          </a:ln>
        </p:spPr>
        <p:txBody>
          <a:bodyPr spcFirstLastPara="1" wrap="square" lIns="0" tIns="0" rIns="0" bIns="0" anchor="t" anchorCtr="0">
            <a:noAutofit/>
          </a:bodyPr>
          <a:lstStyle>
            <a:lvl1pPr marL="457200" lvl="0" indent="-330200">
              <a:lnSpc>
                <a:spcPct val="115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1pPr>
            <a:lvl2pPr marL="914400" lvl="1"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2pPr>
            <a:lvl3pPr marL="1371600" lvl="2"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3pPr>
            <a:lvl4pPr marL="1828800" lvl="3"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4pPr>
            <a:lvl5pPr marL="2286000" lvl="4"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5pPr>
            <a:lvl6pPr marL="2743200" lvl="5"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6pPr>
            <a:lvl7pPr marL="3200400" lvl="6"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7pPr>
            <a:lvl8pPr marL="3657600" lvl="7"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8pPr>
            <a:lvl9pPr marL="4114800" lvl="8" indent="-330200">
              <a:lnSpc>
                <a:spcPct val="115000"/>
              </a:lnSpc>
              <a:spcBef>
                <a:spcPts val="1600"/>
              </a:spcBef>
              <a:spcAft>
                <a:spcPts val="1600"/>
              </a:spcAft>
              <a:buClr>
                <a:schemeClr val="dk1"/>
              </a:buClr>
              <a:buSzPts val="1600"/>
              <a:buFont typeface="Roboto"/>
              <a:buChar char="■"/>
              <a:defRPr sz="16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860"/>
        <p:cNvGrpSpPr/>
        <p:nvPr/>
      </p:nvGrpSpPr>
      <p:grpSpPr>
        <a:xfrm>
          <a:off x="0" y="0"/>
          <a:ext cx="0" cy="0"/>
          <a:chOff x="0" y="0"/>
          <a:chExt cx="0" cy="0"/>
        </a:xfrm>
      </p:grpSpPr>
      <p:sp>
        <p:nvSpPr>
          <p:cNvPr id="1861" name="Google Shape;1861;p27"/>
          <p:cNvSpPr txBox="1">
            <a:spLocks noGrp="1"/>
          </p:cNvSpPr>
          <p:nvPr>
            <p:ph type="ctrTitle"/>
          </p:nvPr>
        </p:nvSpPr>
        <p:spPr>
          <a:xfrm>
            <a:off x="1107968" y="1066238"/>
            <a:ext cx="7125600" cy="114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solidFill>
                  <a:schemeClr val="accent3">
                    <a:lumMod val="50000"/>
                  </a:schemeClr>
                </a:solidFill>
              </a:rPr>
              <a:t>FACial EMOTION RECOGNITION USING FACE-API</a:t>
            </a:r>
            <a:br>
              <a:rPr lang="en-US" dirty="0">
                <a:solidFill>
                  <a:schemeClr val="accent3">
                    <a:lumMod val="50000"/>
                  </a:schemeClr>
                </a:solidFill>
              </a:rPr>
            </a:br>
            <a:endParaRPr dirty="0">
              <a:solidFill>
                <a:schemeClr val="accent3">
                  <a:lumMod val="50000"/>
                </a:schemeClr>
              </a:solidFill>
            </a:endParaRPr>
          </a:p>
        </p:txBody>
      </p:sp>
      <p:sp>
        <p:nvSpPr>
          <p:cNvPr id="1862" name="Google Shape;1862;p27"/>
          <p:cNvSpPr txBox="1">
            <a:spLocks noGrp="1"/>
          </p:cNvSpPr>
          <p:nvPr>
            <p:ph type="subTitle" idx="1"/>
          </p:nvPr>
        </p:nvSpPr>
        <p:spPr>
          <a:xfrm>
            <a:off x="189144" y="3060691"/>
            <a:ext cx="7125600" cy="1376193"/>
          </a:xfrm>
          <a:prstGeom prst="rect">
            <a:avLst/>
          </a:prstGeom>
        </p:spPr>
        <p:txBody>
          <a:bodyPr spcFirstLastPara="1" wrap="square" lIns="0" tIns="0" rIns="0" bIns="0" anchor="ctr" anchorCtr="0">
            <a:noAutofit/>
          </a:bodyPr>
          <a:lstStyle/>
          <a:p>
            <a:pPr algn="l"/>
            <a:r>
              <a:rPr lang="en-IN" sz="1800" b="1" dirty="0">
                <a:solidFill>
                  <a:schemeClr val="accent3">
                    <a:lumMod val="50000"/>
                  </a:schemeClr>
                </a:solidFill>
              </a:rPr>
              <a:t>TEAM MEMBERS</a:t>
            </a:r>
            <a:r>
              <a:rPr lang="en-IN" sz="1800" dirty="0">
                <a:solidFill>
                  <a:schemeClr val="accent3">
                    <a:lumMod val="50000"/>
                  </a:schemeClr>
                </a:solidFill>
              </a:rPr>
              <a:t>:</a:t>
            </a:r>
          </a:p>
          <a:p>
            <a:pPr algn="l"/>
            <a:r>
              <a:rPr lang="en-IN" sz="1800" dirty="0">
                <a:solidFill>
                  <a:schemeClr val="accent3">
                    <a:lumMod val="50000"/>
                  </a:schemeClr>
                </a:solidFill>
              </a:rPr>
              <a:t>DIVYA SRI.G [REGISTER NO:211418104056]</a:t>
            </a:r>
          </a:p>
          <a:p>
            <a:pPr algn="l"/>
            <a:r>
              <a:rPr lang="en-IN" sz="1800" dirty="0">
                <a:solidFill>
                  <a:schemeClr val="accent3">
                    <a:lumMod val="50000"/>
                  </a:schemeClr>
                </a:solidFill>
              </a:rPr>
              <a:t>HUMSIKA.R [REGISTER NO:211418104087]</a:t>
            </a:r>
          </a:p>
          <a:p>
            <a:pPr algn="l"/>
            <a:r>
              <a:rPr lang="en-IN" sz="1800" dirty="0">
                <a:solidFill>
                  <a:schemeClr val="accent3">
                    <a:lumMod val="50000"/>
                  </a:schemeClr>
                </a:solidFill>
              </a:rPr>
              <a:t>KEERTHANA THILAGAM.D [REGISTER NO:211418104120]</a:t>
            </a:r>
          </a:p>
          <a:p>
            <a:endParaRPr lang="en-IN" sz="1800" dirty="0">
              <a:solidFill>
                <a:schemeClr val="accent3">
                  <a:lumMod val="50000"/>
                </a:schemeClr>
              </a:solidFill>
            </a:endParaRPr>
          </a:p>
          <a:p>
            <a:pPr algn="l"/>
            <a:r>
              <a:rPr lang="en-IN" sz="1800" b="1" dirty="0">
                <a:solidFill>
                  <a:schemeClr val="accent3">
                    <a:lumMod val="50000"/>
                  </a:schemeClr>
                </a:solidFill>
              </a:rPr>
              <a:t>GUIDE</a:t>
            </a:r>
            <a:r>
              <a:rPr lang="en-IN" sz="1800" dirty="0">
                <a:solidFill>
                  <a:schemeClr val="accent3">
                    <a:lumMod val="50000"/>
                  </a:schemeClr>
                </a:solidFill>
              </a:rPr>
              <a:t>: DR. R. JOSEPHINE LEELA</a:t>
            </a:r>
          </a:p>
          <a:p>
            <a:pPr algn="l"/>
            <a:r>
              <a:rPr lang="en-IN" sz="1800" b="1" dirty="0">
                <a:solidFill>
                  <a:schemeClr val="accent3">
                    <a:lumMod val="50000"/>
                  </a:schemeClr>
                </a:solidFill>
              </a:rPr>
              <a:t>DESIGNATION</a:t>
            </a:r>
            <a:r>
              <a:rPr lang="en-IN" sz="1800" dirty="0">
                <a:solidFill>
                  <a:schemeClr val="accent3">
                    <a:lumMod val="50000"/>
                  </a:schemeClr>
                </a:solidFill>
              </a:rPr>
              <a:t>:PROFESSOR</a:t>
            </a:r>
          </a:p>
          <a:p>
            <a:pPr algn="l"/>
            <a:endParaRPr lang="en-IN" sz="1800" dirty="0">
              <a:solidFill>
                <a:schemeClr val="accent3">
                  <a:lumMod val="50000"/>
                </a:schemeClr>
              </a:solidFill>
            </a:endParaRPr>
          </a:p>
          <a:p>
            <a:pPr algn="l"/>
            <a:endParaRPr lang="en-IN" sz="1800" dirty="0">
              <a:solidFill>
                <a:schemeClr val="accent3">
                  <a:lumMod val="50000"/>
                </a:schemeClr>
              </a:solidFill>
            </a:endParaRPr>
          </a:p>
          <a:p>
            <a:pPr marL="0" lvl="0" indent="0" algn="ctr" rtl="0">
              <a:spcBef>
                <a:spcPts val="0"/>
              </a:spcBef>
              <a:spcAft>
                <a:spcPts val="0"/>
              </a:spcAft>
              <a:buNone/>
            </a:pPr>
            <a:endParaRPr sz="1800" dirty="0">
              <a:solidFill>
                <a:schemeClr val="accent3">
                  <a:lumMod val="50000"/>
                </a:schemeClr>
              </a:solidFill>
            </a:endParaRPr>
          </a:p>
        </p:txBody>
      </p:sp>
      <p:pic>
        <p:nvPicPr>
          <p:cNvPr id="3" name="Picture 2">
            <a:extLst>
              <a:ext uri="{FF2B5EF4-FFF2-40B4-BE49-F238E27FC236}">
                <a16:creationId xmlns:a16="http://schemas.microsoft.com/office/drawing/2014/main" id="{E7F8BB54-701B-92A9-ED45-F7B8FFC46BF4}"/>
              </a:ext>
            </a:extLst>
          </p:cNvPr>
          <p:cNvPicPr>
            <a:picLocks noChangeAspect="1"/>
          </p:cNvPicPr>
          <p:nvPr/>
        </p:nvPicPr>
        <p:blipFill rotWithShape="1">
          <a:blip r:embed="rId3"/>
          <a:srcRect l="14138" r="18400"/>
          <a:stretch/>
        </p:blipFill>
        <p:spPr>
          <a:xfrm>
            <a:off x="6310933" y="2699657"/>
            <a:ext cx="2643924" cy="2287965"/>
          </a:xfrm>
          <a:prstGeom prst="rect">
            <a:avLst/>
          </a:prstGeom>
          <a:ln>
            <a:noFill/>
          </a:ln>
          <a:effectLst>
            <a:softEdge rad="112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2101"/>
        <p:cNvGrpSpPr/>
        <p:nvPr/>
      </p:nvGrpSpPr>
      <p:grpSpPr>
        <a:xfrm>
          <a:off x="0" y="0"/>
          <a:ext cx="0" cy="0"/>
          <a:chOff x="0" y="0"/>
          <a:chExt cx="0" cy="0"/>
        </a:xfrm>
      </p:grpSpPr>
      <p:sp>
        <p:nvSpPr>
          <p:cNvPr id="42" name="TextBox 41">
            <a:extLst>
              <a:ext uri="{FF2B5EF4-FFF2-40B4-BE49-F238E27FC236}">
                <a16:creationId xmlns:a16="http://schemas.microsoft.com/office/drawing/2014/main" id="{FD988808-52E2-81E3-BE60-3D196B20F535}"/>
              </a:ext>
            </a:extLst>
          </p:cNvPr>
          <p:cNvSpPr txBox="1"/>
          <p:nvPr/>
        </p:nvSpPr>
        <p:spPr>
          <a:xfrm>
            <a:off x="3450141" y="202016"/>
            <a:ext cx="4908550"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600" b="0" i="0" u="none" strike="noStrike" kern="0" cap="none" spc="0" normalizeH="0" baseline="0" noProof="0" dirty="0">
                <a:ln>
                  <a:noFill/>
                </a:ln>
                <a:solidFill>
                  <a:schemeClr val="accent3">
                    <a:lumMod val="50000"/>
                  </a:schemeClr>
                </a:solidFill>
                <a:effectLst/>
                <a:uLnTx/>
                <a:uFillTx/>
                <a:latin typeface="Bebas Neue"/>
                <a:cs typeface="Arial"/>
                <a:sym typeface="Bebas Neue"/>
              </a:rPr>
              <a:t> ER DIAGRAM</a:t>
            </a:r>
          </a:p>
        </p:txBody>
      </p:sp>
      <p:pic>
        <p:nvPicPr>
          <p:cNvPr id="43" name="Picture 42">
            <a:extLst>
              <a:ext uri="{FF2B5EF4-FFF2-40B4-BE49-F238E27FC236}">
                <a16:creationId xmlns:a16="http://schemas.microsoft.com/office/drawing/2014/main" id="{A37D9309-1A1A-91D1-184A-89F685467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76" y="848347"/>
            <a:ext cx="7717715" cy="402005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2140"/>
        <p:cNvGrpSpPr/>
        <p:nvPr/>
      </p:nvGrpSpPr>
      <p:grpSpPr>
        <a:xfrm>
          <a:off x="0" y="0"/>
          <a:ext cx="0" cy="0"/>
          <a:chOff x="0" y="0"/>
          <a:chExt cx="0" cy="0"/>
        </a:xfrm>
      </p:grpSpPr>
      <p:sp>
        <p:nvSpPr>
          <p:cNvPr id="20" name="TextBox 19">
            <a:extLst>
              <a:ext uri="{FF2B5EF4-FFF2-40B4-BE49-F238E27FC236}">
                <a16:creationId xmlns:a16="http://schemas.microsoft.com/office/drawing/2014/main" id="{C402A86F-7F3C-B2BB-775A-1B2CDB6B2265}"/>
              </a:ext>
            </a:extLst>
          </p:cNvPr>
          <p:cNvSpPr txBox="1"/>
          <p:nvPr/>
        </p:nvSpPr>
        <p:spPr>
          <a:xfrm>
            <a:off x="3570385" y="24966"/>
            <a:ext cx="152412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600" b="0" i="0" u="none" strike="noStrike" kern="0" cap="none" spc="0" normalizeH="0" baseline="0" noProof="0" dirty="0">
                <a:ln>
                  <a:noFill/>
                </a:ln>
                <a:solidFill>
                  <a:schemeClr val="accent3">
                    <a:lumMod val="50000"/>
                  </a:schemeClr>
                </a:solidFill>
                <a:effectLst/>
                <a:uLnTx/>
                <a:uFillTx/>
                <a:latin typeface="Bebas Neue"/>
                <a:cs typeface="Arial"/>
                <a:sym typeface="Bebas Neue"/>
              </a:rPr>
              <a:t>Modules</a:t>
            </a:r>
          </a:p>
        </p:txBody>
      </p:sp>
      <p:sp>
        <p:nvSpPr>
          <p:cNvPr id="7" name="TextBox 6">
            <a:extLst>
              <a:ext uri="{FF2B5EF4-FFF2-40B4-BE49-F238E27FC236}">
                <a16:creationId xmlns:a16="http://schemas.microsoft.com/office/drawing/2014/main" id="{5B1A62BE-59C8-3AA4-4A6F-E98B9165E218}"/>
              </a:ext>
            </a:extLst>
          </p:cNvPr>
          <p:cNvSpPr txBox="1"/>
          <p:nvPr/>
        </p:nvSpPr>
        <p:spPr>
          <a:xfrm>
            <a:off x="587571" y="457049"/>
            <a:ext cx="8556429" cy="3961341"/>
          </a:xfrm>
          <a:prstGeom prst="rect">
            <a:avLst/>
          </a:prstGeom>
          <a:noFill/>
        </p:spPr>
        <p:txBody>
          <a:bodyPr wrap="square">
            <a:spAutoFit/>
          </a:bodyPr>
          <a:lstStyle/>
          <a:p>
            <a:pPr marL="127000" marR="0" lvl="0" indent="0" algn="just" defTabSz="914400" rtl="0" eaLnBrk="1" fontAlgn="auto" latinLnBrk="0" hangingPunct="1">
              <a:lnSpc>
                <a:spcPct val="115000"/>
              </a:lnSpc>
              <a:spcBef>
                <a:spcPts val="0"/>
              </a:spcBef>
              <a:spcAft>
                <a:spcPts val="0"/>
              </a:spcAft>
              <a:buClr>
                <a:srgbClr val="FFFFFF"/>
              </a:buClr>
              <a:buSzPts val="1600"/>
              <a:buFont typeface="Arial"/>
              <a:buNone/>
              <a:tabLst/>
              <a:defRPr/>
            </a:pPr>
            <a:r>
              <a:rPr kumimoji="0" lang="en-US" sz="2000" b="1" i="0" u="none" strike="noStrike" kern="0" cap="none" spc="0" normalizeH="0" baseline="0" noProof="0" dirty="0">
                <a:ln>
                  <a:noFill/>
                </a:ln>
                <a:solidFill>
                  <a:schemeClr val="accent3">
                    <a:lumMod val="50000"/>
                  </a:schemeClr>
                </a:solidFill>
                <a:effectLst/>
                <a:uLnTx/>
                <a:uFillTx/>
                <a:latin typeface="Roboto"/>
                <a:ea typeface="Roboto"/>
                <a:cs typeface="Arial"/>
                <a:sym typeface="Roboto"/>
              </a:rPr>
              <a:t>      Registration                                                      Face </a:t>
            </a:r>
            <a:r>
              <a:rPr lang="en-US" sz="2000" b="1" dirty="0">
                <a:solidFill>
                  <a:schemeClr val="accent3">
                    <a:lumMod val="50000"/>
                  </a:schemeClr>
                </a:solidFill>
                <a:latin typeface="Roboto"/>
                <a:ea typeface="Roboto"/>
                <a:sym typeface="Roboto"/>
              </a:rPr>
              <a:t>d</a:t>
            </a:r>
            <a:r>
              <a:rPr kumimoji="0" lang="en-US" sz="2000" b="1" i="0" u="none" strike="noStrike" kern="0" cap="none" spc="0" normalizeH="0" baseline="0" noProof="0" dirty="0">
                <a:ln>
                  <a:noFill/>
                </a:ln>
                <a:solidFill>
                  <a:schemeClr val="accent3">
                    <a:lumMod val="50000"/>
                  </a:schemeClr>
                </a:solidFill>
                <a:effectLst/>
                <a:uLnTx/>
                <a:uFillTx/>
                <a:latin typeface="Roboto"/>
                <a:ea typeface="Roboto"/>
                <a:cs typeface="Arial"/>
                <a:sym typeface="Roboto"/>
              </a:rPr>
              <a:t>ete</a:t>
            </a:r>
            <a:r>
              <a:rPr lang="en-US" sz="2000" b="1" dirty="0">
                <a:solidFill>
                  <a:schemeClr val="accent3">
                    <a:lumMod val="50000"/>
                  </a:schemeClr>
                </a:solidFill>
                <a:latin typeface="Roboto"/>
                <a:ea typeface="Roboto"/>
                <a:sym typeface="Roboto"/>
              </a:rPr>
              <a:t>ction</a:t>
            </a:r>
          </a:p>
          <a:p>
            <a:pPr marL="127000" marR="0" lvl="0" indent="0" algn="l" defTabSz="914400" rtl="0" eaLnBrk="1" fontAlgn="auto" latinLnBrk="0" hangingPunct="1">
              <a:lnSpc>
                <a:spcPct val="115000"/>
              </a:lnSpc>
              <a:spcBef>
                <a:spcPts val="0"/>
              </a:spcBef>
              <a:spcAft>
                <a:spcPts val="0"/>
              </a:spcAft>
              <a:buClr>
                <a:srgbClr val="FFFFFF"/>
              </a:buClr>
              <a:buSzPts val="1600"/>
              <a:buFont typeface="Arial"/>
              <a:buNone/>
              <a:tabLst/>
              <a:defRPr/>
            </a:pPr>
            <a:endParaRPr lang="en-US" sz="2000" dirty="0">
              <a:solidFill>
                <a:schemeClr val="accent3">
                  <a:lumMod val="50000"/>
                </a:schemeClr>
              </a:solidFill>
              <a:latin typeface="Roboto"/>
              <a:ea typeface="Roboto"/>
              <a:sym typeface="Roboto"/>
            </a:endParaRPr>
          </a:p>
          <a:p>
            <a:pPr marL="127000" marR="0" lvl="0" indent="0" algn="l" defTabSz="914400" rtl="0" eaLnBrk="1" fontAlgn="auto" latinLnBrk="0" hangingPunct="1">
              <a:lnSpc>
                <a:spcPct val="115000"/>
              </a:lnSpc>
              <a:spcBef>
                <a:spcPts val="0"/>
              </a:spcBef>
              <a:spcAft>
                <a:spcPts val="0"/>
              </a:spcAft>
              <a:buClr>
                <a:srgbClr val="FFFFFF"/>
              </a:buClr>
              <a:buSzPts val="1600"/>
              <a:buFont typeface="Arial"/>
              <a:buNone/>
              <a:tabLst/>
              <a:defRPr/>
            </a:pPr>
            <a:endParaRPr lang="en-US" sz="2000" dirty="0">
              <a:solidFill>
                <a:schemeClr val="accent3">
                  <a:lumMod val="50000"/>
                </a:schemeClr>
              </a:solidFill>
              <a:latin typeface="Roboto"/>
              <a:ea typeface="Roboto"/>
              <a:sym typeface="Roboto"/>
            </a:endParaRPr>
          </a:p>
          <a:p>
            <a:pPr marL="127000" marR="0" lvl="0" indent="0" algn="l" defTabSz="914400" rtl="0" eaLnBrk="1" fontAlgn="auto" latinLnBrk="0" hangingPunct="1">
              <a:lnSpc>
                <a:spcPct val="115000"/>
              </a:lnSpc>
              <a:spcBef>
                <a:spcPts val="0"/>
              </a:spcBef>
              <a:spcAft>
                <a:spcPts val="0"/>
              </a:spcAft>
              <a:buClr>
                <a:srgbClr val="FFFFFF"/>
              </a:buClr>
              <a:buSzPts val="1600"/>
              <a:buFont typeface="Arial"/>
              <a:buNone/>
              <a:tabLst/>
              <a:defRPr/>
            </a:pPr>
            <a:endParaRPr lang="en-US" sz="2000" dirty="0">
              <a:solidFill>
                <a:schemeClr val="accent3">
                  <a:lumMod val="50000"/>
                </a:schemeClr>
              </a:solidFill>
              <a:latin typeface="Roboto"/>
              <a:ea typeface="Roboto"/>
              <a:sym typeface="Roboto"/>
            </a:endParaRPr>
          </a:p>
          <a:p>
            <a:pPr marL="127000" marR="0" lvl="0" indent="0" algn="l" defTabSz="914400" rtl="0" eaLnBrk="1" fontAlgn="auto" latinLnBrk="0" hangingPunct="1">
              <a:lnSpc>
                <a:spcPct val="115000"/>
              </a:lnSpc>
              <a:spcBef>
                <a:spcPts val="0"/>
              </a:spcBef>
              <a:spcAft>
                <a:spcPts val="0"/>
              </a:spcAft>
              <a:buClr>
                <a:srgbClr val="FFFFFF"/>
              </a:buClr>
              <a:buSzPts val="1600"/>
              <a:buFont typeface="Arial"/>
              <a:buNone/>
              <a:tabLst/>
              <a:defRPr/>
            </a:pPr>
            <a:endParaRPr lang="en-US" sz="2000" dirty="0">
              <a:solidFill>
                <a:schemeClr val="accent3">
                  <a:lumMod val="50000"/>
                </a:schemeClr>
              </a:solidFill>
              <a:latin typeface="Roboto"/>
              <a:ea typeface="Roboto"/>
              <a:sym typeface="Roboto"/>
            </a:endParaRPr>
          </a:p>
          <a:p>
            <a:pPr marL="127000" marR="0" lvl="0" indent="0" algn="l" defTabSz="914400" rtl="0" eaLnBrk="1" fontAlgn="auto" latinLnBrk="0" hangingPunct="1">
              <a:lnSpc>
                <a:spcPct val="115000"/>
              </a:lnSpc>
              <a:spcBef>
                <a:spcPts val="0"/>
              </a:spcBef>
              <a:spcAft>
                <a:spcPts val="0"/>
              </a:spcAft>
              <a:buClr>
                <a:srgbClr val="FFFFFF"/>
              </a:buClr>
              <a:buSzPts val="1600"/>
              <a:buFont typeface="Arial"/>
              <a:buNone/>
              <a:tabLst/>
              <a:defRPr/>
            </a:pPr>
            <a:endParaRPr lang="en-US" sz="2000" dirty="0">
              <a:solidFill>
                <a:schemeClr val="accent3">
                  <a:lumMod val="50000"/>
                </a:schemeClr>
              </a:solidFill>
              <a:latin typeface="Roboto"/>
              <a:ea typeface="Roboto"/>
              <a:sym typeface="Roboto"/>
            </a:endParaRPr>
          </a:p>
          <a:p>
            <a:pPr marL="127000" marR="0" lvl="0" indent="0" algn="l" defTabSz="914400" rtl="0" eaLnBrk="1" fontAlgn="auto" latinLnBrk="0" hangingPunct="1">
              <a:lnSpc>
                <a:spcPct val="115000"/>
              </a:lnSpc>
              <a:spcBef>
                <a:spcPts val="0"/>
              </a:spcBef>
              <a:spcAft>
                <a:spcPts val="0"/>
              </a:spcAft>
              <a:buClr>
                <a:srgbClr val="FFFFFF"/>
              </a:buClr>
              <a:buSzPts val="1600"/>
              <a:buFont typeface="Arial"/>
              <a:buNone/>
              <a:tabLst/>
              <a:defRPr/>
            </a:pPr>
            <a:endParaRPr lang="en-US" sz="2000" dirty="0">
              <a:solidFill>
                <a:schemeClr val="accent3">
                  <a:lumMod val="50000"/>
                </a:schemeClr>
              </a:solidFill>
              <a:latin typeface="Roboto"/>
              <a:ea typeface="Roboto"/>
              <a:sym typeface="Roboto"/>
            </a:endParaRPr>
          </a:p>
          <a:p>
            <a:pPr marL="127000" marR="0" lvl="0" indent="0" algn="l" defTabSz="914400" rtl="0" eaLnBrk="1" fontAlgn="auto" latinLnBrk="0" hangingPunct="1">
              <a:lnSpc>
                <a:spcPct val="115000"/>
              </a:lnSpc>
              <a:spcBef>
                <a:spcPts val="0"/>
              </a:spcBef>
              <a:spcAft>
                <a:spcPts val="0"/>
              </a:spcAft>
              <a:buClr>
                <a:srgbClr val="FFFFFF"/>
              </a:buClr>
              <a:buSzPts val="1600"/>
              <a:buFont typeface="Arial"/>
              <a:buNone/>
              <a:tabLst/>
              <a:defRPr/>
            </a:pPr>
            <a:endParaRPr lang="en-US" sz="2000" dirty="0">
              <a:solidFill>
                <a:schemeClr val="accent3">
                  <a:lumMod val="50000"/>
                </a:schemeClr>
              </a:solidFill>
              <a:latin typeface="Roboto"/>
              <a:ea typeface="Roboto"/>
              <a:sym typeface="Roboto"/>
            </a:endParaRPr>
          </a:p>
          <a:p>
            <a:pPr marL="127000" marR="0" lvl="0" indent="0" algn="l" defTabSz="914400" rtl="0" eaLnBrk="1" fontAlgn="auto" latinLnBrk="0" hangingPunct="1">
              <a:lnSpc>
                <a:spcPct val="115000"/>
              </a:lnSpc>
              <a:spcBef>
                <a:spcPts val="0"/>
              </a:spcBef>
              <a:spcAft>
                <a:spcPts val="0"/>
              </a:spcAft>
              <a:buClr>
                <a:srgbClr val="FFFFFF"/>
              </a:buClr>
              <a:buSzPts val="1600"/>
              <a:buFont typeface="Arial"/>
              <a:buNone/>
              <a:tabLst/>
              <a:defRPr/>
            </a:pPr>
            <a:endParaRPr lang="en-US" sz="2000" dirty="0">
              <a:solidFill>
                <a:schemeClr val="accent3">
                  <a:lumMod val="50000"/>
                </a:schemeClr>
              </a:solidFill>
              <a:latin typeface="Roboto"/>
              <a:ea typeface="Roboto"/>
              <a:sym typeface="Roboto"/>
            </a:endParaRPr>
          </a:p>
          <a:p>
            <a:pPr marL="127000" marR="0" lvl="0" indent="0" algn="l" defTabSz="914400" rtl="0" eaLnBrk="1" fontAlgn="auto" latinLnBrk="0" hangingPunct="1">
              <a:lnSpc>
                <a:spcPct val="115000"/>
              </a:lnSpc>
              <a:spcBef>
                <a:spcPts val="0"/>
              </a:spcBef>
              <a:spcAft>
                <a:spcPts val="0"/>
              </a:spcAft>
              <a:buClr>
                <a:srgbClr val="FFFFFF"/>
              </a:buClr>
              <a:buSzPts val="1600"/>
              <a:buFont typeface="Arial"/>
              <a:buNone/>
              <a:tabLst/>
              <a:defRPr/>
            </a:pPr>
            <a:r>
              <a:rPr lang="en-US" sz="2000" dirty="0">
                <a:solidFill>
                  <a:schemeClr val="accent3">
                    <a:lumMod val="50000"/>
                  </a:schemeClr>
                </a:solidFill>
                <a:latin typeface="Roboto"/>
                <a:ea typeface="Roboto"/>
                <a:sym typeface="Roboto"/>
              </a:rPr>
              <a:t>            </a:t>
            </a:r>
          </a:p>
          <a:p>
            <a:pPr marL="127000" marR="0" lvl="0" indent="0" algn="l" defTabSz="914400" rtl="0" eaLnBrk="1" fontAlgn="auto" latinLnBrk="0" hangingPunct="1">
              <a:lnSpc>
                <a:spcPct val="115000"/>
              </a:lnSpc>
              <a:spcBef>
                <a:spcPts val="0"/>
              </a:spcBef>
              <a:spcAft>
                <a:spcPts val="0"/>
              </a:spcAft>
              <a:buClr>
                <a:srgbClr val="FFFFFF"/>
              </a:buClr>
              <a:buSzPts val="1600"/>
              <a:buFont typeface="Arial"/>
              <a:buNone/>
              <a:tabLst/>
              <a:defRPr/>
            </a:pPr>
            <a:r>
              <a:rPr lang="en-US" sz="2000" dirty="0">
                <a:solidFill>
                  <a:schemeClr val="accent3">
                    <a:lumMod val="50000"/>
                  </a:schemeClr>
                </a:solidFill>
                <a:latin typeface="Roboto"/>
                <a:ea typeface="Roboto"/>
                <a:sym typeface="Roboto"/>
              </a:rPr>
              <a:t>                                                                                             </a:t>
            </a:r>
            <a:endParaRPr kumimoji="0" lang="en-US" sz="2000" b="0" i="0" u="none" strike="noStrike" kern="0" cap="none" spc="0" normalizeH="0" baseline="0" noProof="0" dirty="0">
              <a:ln>
                <a:noFill/>
              </a:ln>
              <a:solidFill>
                <a:schemeClr val="accent3">
                  <a:lumMod val="50000"/>
                </a:schemeClr>
              </a:solidFill>
              <a:effectLst/>
              <a:uLnTx/>
              <a:uFillTx/>
              <a:latin typeface="Roboto"/>
              <a:ea typeface="Roboto"/>
              <a:cs typeface="Arial"/>
              <a:sym typeface="Roboto"/>
            </a:endParaRPr>
          </a:p>
        </p:txBody>
      </p:sp>
      <p:cxnSp>
        <p:nvCxnSpPr>
          <p:cNvPr id="12" name="Straight Arrow Connector 11">
            <a:extLst>
              <a:ext uri="{FF2B5EF4-FFF2-40B4-BE49-F238E27FC236}">
                <a16:creationId xmlns:a16="http://schemas.microsoft.com/office/drawing/2014/main" id="{003CFE5B-2D45-EB7E-897E-79EBDA2BA418}"/>
              </a:ext>
            </a:extLst>
          </p:cNvPr>
          <p:cNvCxnSpPr>
            <a:cxnSpLocks/>
          </p:cNvCxnSpPr>
          <p:nvPr/>
        </p:nvCxnSpPr>
        <p:spPr>
          <a:xfrm>
            <a:off x="6775443" y="2067604"/>
            <a:ext cx="0" cy="8055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71250ED4-AB30-724A-ECA1-E4FE6A9F65F1}"/>
              </a:ext>
            </a:extLst>
          </p:cNvPr>
          <p:cNvCxnSpPr>
            <a:cxnSpLocks/>
          </p:cNvCxnSpPr>
          <p:nvPr/>
        </p:nvCxnSpPr>
        <p:spPr>
          <a:xfrm>
            <a:off x="3998088" y="1416422"/>
            <a:ext cx="8329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0607AB4B-20E9-8641-4ABF-9999118A64F7}"/>
              </a:ext>
            </a:extLst>
          </p:cNvPr>
          <p:cNvCxnSpPr>
            <a:cxnSpLocks/>
          </p:cNvCxnSpPr>
          <p:nvPr/>
        </p:nvCxnSpPr>
        <p:spPr>
          <a:xfrm flipH="1">
            <a:off x="3260891" y="3622508"/>
            <a:ext cx="147439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4" name="Picture 23">
            <a:extLst>
              <a:ext uri="{FF2B5EF4-FFF2-40B4-BE49-F238E27FC236}">
                <a16:creationId xmlns:a16="http://schemas.microsoft.com/office/drawing/2014/main" id="{96663BA7-BC2C-137F-5B08-356E7D1A0EF3}"/>
              </a:ext>
            </a:extLst>
          </p:cNvPr>
          <p:cNvPicPr>
            <a:picLocks noChangeAspect="1"/>
          </p:cNvPicPr>
          <p:nvPr/>
        </p:nvPicPr>
        <p:blipFill>
          <a:blip r:embed="rId3"/>
          <a:stretch>
            <a:fillRect/>
          </a:stretch>
        </p:blipFill>
        <p:spPr>
          <a:xfrm>
            <a:off x="6006729" y="898043"/>
            <a:ext cx="1482641" cy="981806"/>
          </a:xfrm>
          <a:prstGeom prst="rect">
            <a:avLst/>
          </a:prstGeom>
        </p:spPr>
      </p:pic>
      <p:pic>
        <p:nvPicPr>
          <p:cNvPr id="28" name="Picture 27">
            <a:extLst>
              <a:ext uri="{FF2B5EF4-FFF2-40B4-BE49-F238E27FC236}">
                <a16:creationId xmlns:a16="http://schemas.microsoft.com/office/drawing/2014/main" id="{3E7A9D97-C881-48F4-530A-B5EC4C8C5266}"/>
              </a:ext>
            </a:extLst>
          </p:cNvPr>
          <p:cNvPicPr>
            <a:picLocks noChangeAspect="1"/>
          </p:cNvPicPr>
          <p:nvPr/>
        </p:nvPicPr>
        <p:blipFill>
          <a:blip r:embed="rId4"/>
          <a:stretch>
            <a:fillRect/>
          </a:stretch>
        </p:blipFill>
        <p:spPr>
          <a:xfrm>
            <a:off x="7253546" y="2978869"/>
            <a:ext cx="1302883" cy="1264821"/>
          </a:xfrm>
          <a:prstGeom prst="rect">
            <a:avLst/>
          </a:prstGeom>
        </p:spPr>
      </p:pic>
      <p:pic>
        <p:nvPicPr>
          <p:cNvPr id="32" name="Picture 31">
            <a:extLst>
              <a:ext uri="{FF2B5EF4-FFF2-40B4-BE49-F238E27FC236}">
                <a16:creationId xmlns:a16="http://schemas.microsoft.com/office/drawing/2014/main" id="{3D27E4A4-7143-7600-2137-BE615A0F6219}"/>
              </a:ext>
            </a:extLst>
          </p:cNvPr>
          <p:cNvPicPr>
            <a:picLocks noChangeAspect="1"/>
          </p:cNvPicPr>
          <p:nvPr/>
        </p:nvPicPr>
        <p:blipFill>
          <a:blip r:embed="rId5"/>
          <a:stretch>
            <a:fillRect/>
          </a:stretch>
        </p:blipFill>
        <p:spPr>
          <a:xfrm>
            <a:off x="5251424" y="3050834"/>
            <a:ext cx="1906382" cy="1212175"/>
          </a:xfrm>
          <a:prstGeom prst="rect">
            <a:avLst/>
          </a:prstGeom>
        </p:spPr>
      </p:pic>
      <p:pic>
        <p:nvPicPr>
          <p:cNvPr id="34" name="Picture 33">
            <a:extLst>
              <a:ext uri="{FF2B5EF4-FFF2-40B4-BE49-F238E27FC236}">
                <a16:creationId xmlns:a16="http://schemas.microsoft.com/office/drawing/2014/main" id="{ECA8189E-502C-5BBC-EDD0-A02535536763}"/>
              </a:ext>
            </a:extLst>
          </p:cNvPr>
          <p:cNvPicPr>
            <a:picLocks noChangeAspect="1"/>
          </p:cNvPicPr>
          <p:nvPr/>
        </p:nvPicPr>
        <p:blipFill>
          <a:blip r:embed="rId6"/>
          <a:stretch>
            <a:fillRect/>
          </a:stretch>
        </p:blipFill>
        <p:spPr>
          <a:xfrm>
            <a:off x="1285041" y="921075"/>
            <a:ext cx="1058079" cy="1104265"/>
          </a:xfrm>
          <a:prstGeom prst="rect">
            <a:avLst/>
          </a:prstGeom>
        </p:spPr>
      </p:pic>
      <p:sp>
        <p:nvSpPr>
          <p:cNvPr id="35" name="TextBox 34">
            <a:extLst>
              <a:ext uri="{FF2B5EF4-FFF2-40B4-BE49-F238E27FC236}">
                <a16:creationId xmlns:a16="http://schemas.microsoft.com/office/drawing/2014/main" id="{485128E7-AF29-7EDE-2FA1-EFA414C0026A}"/>
              </a:ext>
            </a:extLst>
          </p:cNvPr>
          <p:cNvSpPr txBox="1"/>
          <p:nvPr/>
        </p:nvSpPr>
        <p:spPr>
          <a:xfrm>
            <a:off x="5289363" y="4151797"/>
            <a:ext cx="2917372" cy="707886"/>
          </a:xfrm>
          <a:prstGeom prst="rect">
            <a:avLst/>
          </a:prstGeom>
          <a:noFill/>
        </p:spPr>
        <p:txBody>
          <a:bodyPr wrap="square" rtlCol="0">
            <a:spAutoFit/>
          </a:bodyPr>
          <a:lstStyle/>
          <a:p>
            <a:endParaRPr kumimoji="0" lang="en-US" sz="2000" b="1" i="0" u="none" strike="noStrike" kern="0" cap="none" spc="0" normalizeH="0" baseline="0" noProof="0" dirty="0">
              <a:ln>
                <a:noFill/>
              </a:ln>
              <a:solidFill>
                <a:schemeClr val="accent3">
                  <a:lumMod val="50000"/>
                </a:schemeClr>
              </a:solidFill>
              <a:effectLst/>
              <a:uLnTx/>
              <a:uFillTx/>
              <a:latin typeface="Roboto"/>
              <a:ea typeface="Roboto"/>
              <a:cs typeface="Arial"/>
              <a:sym typeface="Roboto"/>
            </a:endParaRPr>
          </a:p>
          <a:p>
            <a:r>
              <a:rPr kumimoji="0" lang="en-US" sz="2000" b="1" i="0" u="none" strike="noStrike" kern="0" cap="none" spc="0" normalizeH="0" baseline="0" noProof="0" dirty="0">
                <a:ln>
                  <a:noFill/>
                </a:ln>
                <a:solidFill>
                  <a:schemeClr val="accent3">
                    <a:lumMod val="50000"/>
                  </a:schemeClr>
                </a:solidFill>
                <a:effectLst/>
                <a:uLnTx/>
                <a:uFillTx/>
                <a:latin typeface="Roboto"/>
                <a:ea typeface="Roboto"/>
                <a:cs typeface="Arial"/>
                <a:sym typeface="Roboto"/>
              </a:rPr>
              <a:t>Feature</a:t>
            </a:r>
            <a:r>
              <a:rPr kumimoji="0" lang="en-US" sz="2000" b="0" i="0" u="none" strike="noStrike" kern="0" cap="none" spc="0" normalizeH="0" baseline="0" noProof="0" dirty="0">
                <a:ln>
                  <a:noFill/>
                </a:ln>
                <a:solidFill>
                  <a:schemeClr val="accent3">
                    <a:lumMod val="50000"/>
                  </a:schemeClr>
                </a:solidFill>
                <a:effectLst/>
                <a:uLnTx/>
                <a:uFillTx/>
                <a:latin typeface="Roboto"/>
                <a:ea typeface="Roboto"/>
                <a:cs typeface="Arial"/>
                <a:sym typeface="Roboto"/>
              </a:rPr>
              <a:t> </a:t>
            </a:r>
            <a:r>
              <a:rPr kumimoji="0" lang="en-US" sz="2000" b="1" i="0" u="none" strike="noStrike" kern="0" cap="none" spc="0" normalizeH="0" baseline="0" noProof="0" dirty="0">
                <a:ln>
                  <a:noFill/>
                </a:ln>
                <a:solidFill>
                  <a:schemeClr val="accent3">
                    <a:lumMod val="50000"/>
                  </a:schemeClr>
                </a:solidFill>
                <a:effectLst/>
                <a:uLnTx/>
                <a:uFillTx/>
                <a:latin typeface="Roboto"/>
                <a:ea typeface="Roboto"/>
                <a:cs typeface="Arial"/>
                <a:sym typeface="Roboto"/>
              </a:rPr>
              <a:t>extraction</a:t>
            </a:r>
            <a:endParaRPr lang="en-IN" dirty="0">
              <a:solidFill>
                <a:schemeClr val="accent3">
                  <a:lumMod val="50000"/>
                </a:schemeClr>
              </a:solidFill>
            </a:endParaRPr>
          </a:p>
        </p:txBody>
      </p:sp>
      <p:sp>
        <p:nvSpPr>
          <p:cNvPr id="36" name="TextBox 35">
            <a:extLst>
              <a:ext uri="{FF2B5EF4-FFF2-40B4-BE49-F238E27FC236}">
                <a16:creationId xmlns:a16="http://schemas.microsoft.com/office/drawing/2014/main" id="{4D38C6B3-B7A9-E87B-FCB3-3E66C0CACBEC}"/>
              </a:ext>
            </a:extLst>
          </p:cNvPr>
          <p:cNvSpPr txBox="1"/>
          <p:nvPr/>
        </p:nvSpPr>
        <p:spPr>
          <a:xfrm>
            <a:off x="587571" y="4418390"/>
            <a:ext cx="4357626" cy="421910"/>
          </a:xfrm>
          <a:prstGeom prst="rect">
            <a:avLst/>
          </a:prstGeom>
          <a:noFill/>
        </p:spPr>
        <p:txBody>
          <a:bodyPr wrap="square" rtlCol="0">
            <a:spAutoFit/>
          </a:bodyPr>
          <a:lstStyle/>
          <a:p>
            <a:pPr marL="127000" marR="0" lvl="0" indent="0" algn="l" defTabSz="914400" rtl="0" eaLnBrk="1" fontAlgn="auto" latinLnBrk="0" hangingPunct="1">
              <a:lnSpc>
                <a:spcPct val="115000"/>
              </a:lnSpc>
              <a:spcBef>
                <a:spcPts val="0"/>
              </a:spcBef>
              <a:spcAft>
                <a:spcPts val="0"/>
              </a:spcAft>
              <a:buClr>
                <a:srgbClr val="FFFFFF"/>
              </a:buClr>
              <a:buSzPts val="1600"/>
              <a:buFont typeface="Arial"/>
              <a:buNone/>
              <a:tabLst/>
              <a:defRPr/>
            </a:pPr>
            <a:r>
              <a:rPr kumimoji="0" lang="en-US" sz="2000" b="1" i="0" u="none" strike="noStrike" kern="0" cap="none" spc="0" normalizeH="0" baseline="0" noProof="0" dirty="0">
                <a:ln>
                  <a:noFill/>
                </a:ln>
                <a:solidFill>
                  <a:schemeClr val="accent3">
                    <a:lumMod val="50000"/>
                  </a:schemeClr>
                </a:solidFill>
                <a:effectLst/>
                <a:uLnTx/>
                <a:uFillTx/>
                <a:latin typeface="Roboto"/>
                <a:ea typeface="Roboto"/>
                <a:cs typeface="Arial"/>
                <a:sym typeface="Roboto"/>
              </a:rPr>
              <a:t>Facial emotion recognition                             </a:t>
            </a:r>
          </a:p>
        </p:txBody>
      </p:sp>
      <p:pic>
        <p:nvPicPr>
          <p:cNvPr id="38" name="Picture 37">
            <a:extLst>
              <a:ext uri="{FF2B5EF4-FFF2-40B4-BE49-F238E27FC236}">
                <a16:creationId xmlns:a16="http://schemas.microsoft.com/office/drawing/2014/main" id="{BF7350A9-59A0-C437-8787-E8DB6D486A2E}"/>
              </a:ext>
            </a:extLst>
          </p:cNvPr>
          <p:cNvPicPr>
            <a:picLocks noChangeAspect="1"/>
          </p:cNvPicPr>
          <p:nvPr/>
        </p:nvPicPr>
        <p:blipFill rotWithShape="1">
          <a:blip r:embed="rId7"/>
          <a:srcRect l="8870" r="6962"/>
          <a:stretch/>
        </p:blipFill>
        <p:spPr>
          <a:xfrm>
            <a:off x="1467527" y="3118161"/>
            <a:ext cx="976773" cy="1117929"/>
          </a:xfrm>
          <a:prstGeom prst="rect">
            <a:avLst/>
          </a:prstGeom>
        </p:spPr>
      </p:pic>
      <p:sp>
        <p:nvSpPr>
          <p:cNvPr id="40" name="Arrow: Up 39">
            <a:extLst>
              <a:ext uri="{FF2B5EF4-FFF2-40B4-BE49-F238E27FC236}">
                <a16:creationId xmlns:a16="http://schemas.microsoft.com/office/drawing/2014/main" id="{448FB9DD-60F3-3718-A168-5A00A4A2EBEB}"/>
              </a:ext>
            </a:extLst>
          </p:cNvPr>
          <p:cNvSpPr/>
          <p:nvPr/>
        </p:nvSpPr>
        <p:spPr>
          <a:xfrm rot="10800000">
            <a:off x="6610247" y="1948282"/>
            <a:ext cx="443695" cy="997240"/>
          </a:xfrm>
          <a:prstGeom prst="upArrow">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3">
                  <a:lumMod val="50000"/>
                </a:schemeClr>
              </a:solidFill>
            </a:endParaRPr>
          </a:p>
        </p:txBody>
      </p:sp>
      <p:sp>
        <p:nvSpPr>
          <p:cNvPr id="41" name="Arrow: Up 40">
            <a:extLst>
              <a:ext uri="{FF2B5EF4-FFF2-40B4-BE49-F238E27FC236}">
                <a16:creationId xmlns:a16="http://schemas.microsoft.com/office/drawing/2014/main" id="{7C17FA18-E005-A0D3-93F0-9BB5AB967049}"/>
              </a:ext>
            </a:extLst>
          </p:cNvPr>
          <p:cNvSpPr/>
          <p:nvPr/>
        </p:nvSpPr>
        <p:spPr>
          <a:xfrm rot="16200000">
            <a:off x="3997534" y="2674976"/>
            <a:ext cx="443695" cy="1872606"/>
          </a:xfrm>
          <a:prstGeom prst="upArrow">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3">
                  <a:lumMod val="50000"/>
                </a:schemeClr>
              </a:solidFill>
            </a:endParaRPr>
          </a:p>
        </p:txBody>
      </p:sp>
      <p:sp>
        <p:nvSpPr>
          <p:cNvPr id="42" name="Arrow: Up 41">
            <a:extLst>
              <a:ext uri="{FF2B5EF4-FFF2-40B4-BE49-F238E27FC236}">
                <a16:creationId xmlns:a16="http://schemas.microsoft.com/office/drawing/2014/main" id="{02001718-D63F-A6F8-687D-93E60D94AF7A}"/>
              </a:ext>
            </a:extLst>
          </p:cNvPr>
          <p:cNvSpPr/>
          <p:nvPr/>
        </p:nvSpPr>
        <p:spPr>
          <a:xfrm rot="5400000">
            <a:off x="4021224" y="482052"/>
            <a:ext cx="443695" cy="1907590"/>
          </a:xfrm>
          <a:prstGeom prst="upArrow">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3">
                  <a:lumMod val="5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157"/>
        <p:cNvGrpSpPr/>
        <p:nvPr/>
      </p:nvGrpSpPr>
      <p:grpSpPr>
        <a:xfrm>
          <a:off x="0" y="0"/>
          <a:ext cx="0" cy="0"/>
          <a:chOff x="0" y="0"/>
          <a:chExt cx="0" cy="0"/>
        </a:xfrm>
      </p:grpSpPr>
      <p:sp>
        <p:nvSpPr>
          <p:cNvPr id="2159" name="Google Shape;2159;p38"/>
          <p:cNvSpPr txBox="1">
            <a:spLocks noGrp="1"/>
          </p:cNvSpPr>
          <p:nvPr>
            <p:ph type="ctrTitle"/>
          </p:nvPr>
        </p:nvSpPr>
        <p:spPr>
          <a:xfrm>
            <a:off x="2438400" y="252186"/>
            <a:ext cx="4245429" cy="546100"/>
          </a:xfrm>
        </p:spPr>
        <p:txBody>
          <a:bodyPr/>
          <a:lstStyle/>
          <a:p>
            <a:pPr lvl="0"/>
            <a:r>
              <a:rPr lang="en-US" sz="3600" dirty="0">
                <a:solidFill>
                  <a:schemeClr val="accent3">
                    <a:lumMod val="50000"/>
                  </a:schemeClr>
                </a:solidFill>
              </a:rPr>
              <a:t>Module: Registration</a:t>
            </a:r>
            <a:endParaRPr lang="en-IN" sz="6000" dirty="0">
              <a:solidFill>
                <a:schemeClr val="accent3">
                  <a:lumMod val="50000"/>
                </a:schemeClr>
              </a:solidFill>
            </a:endParaRPr>
          </a:p>
        </p:txBody>
      </p:sp>
      <p:sp>
        <p:nvSpPr>
          <p:cNvPr id="2160" name="Google Shape;2160;p38"/>
          <p:cNvSpPr txBox="1">
            <a:spLocks noGrp="1"/>
          </p:cNvSpPr>
          <p:nvPr>
            <p:ph type="subTitle" idx="1"/>
          </p:nvPr>
        </p:nvSpPr>
        <p:spPr>
          <a:xfrm>
            <a:off x="275772" y="957943"/>
            <a:ext cx="8636000" cy="3933371"/>
          </a:xfrm>
        </p:spPr>
        <p:txBody>
          <a:bodyPr/>
          <a:lstStyle/>
          <a:p>
            <a:pPr marL="412750" indent="-285750" algn="l">
              <a:lnSpc>
                <a:spcPct val="150000"/>
              </a:lnSpc>
              <a:buClrTx/>
              <a:buSzPct val="100000"/>
              <a:buFont typeface="Wingdings" panose="05000000000000000000" pitchFamily="2" charset="2"/>
              <a:buChar char="q"/>
            </a:pPr>
            <a:r>
              <a:rPr lang="en-US" sz="1800" dirty="0">
                <a:solidFill>
                  <a:schemeClr val="accent3">
                    <a:lumMod val="50000"/>
                  </a:schemeClr>
                </a:solidFill>
              </a:rPr>
              <a:t>For new user, they can register using their mail id, name and password. </a:t>
            </a:r>
          </a:p>
          <a:p>
            <a:pPr marL="412750" indent="-285750" algn="l">
              <a:lnSpc>
                <a:spcPct val="150000"/>
              </a:lnSpc>
              <a:buClrTx/>
              <a:buSzPct val="100000"/>
              <a:buFont typeface="Wingdings" panose="05000000000000000000" pitchFamily="2" charset="2"/>
              <a:buChar char="q"/>
            </a:pPr>
            <a:r>
              <a:rPr lang="en-US" sz="1800" dirty="0">
                <a:solidFill>
                  <a:schemeClr val="accent3">
                    <a:lumMod val="50000"/>
                  </a:schemeClr>
                </a:solidFill>
              </a:rPr>
              <a:t> When the conditions doesn’t match for password, a error message is promoted. </a:t>
            </a:r>
          </a:p>
          <a:p>
            <a:pPr marL="412750" indent="-285750" algn="l">
              <a:lnSpc>
                <a:spcPct val="150000"/>
              </a:lnSpc>
              <a:buClrTx/>
              <a:buSzPct val="100000"/>
              <a:buFont typeface="Wingdings" panose="05000000000000000000" pitchFamily="2" charset="2"/>
              <a:buChar char="q"/>
            </a:pPr>
            <a:r>
              <a:rPr lang="en-US" sz="1800" dirty="0">
                <a:solidFill>
                  <a:schemeClr val="accent3">
                    <a:lumMod val="50000"/>
                  </a:schemeClr>
                </a:solidFill>
              </a:rPr>
              <a:t>When all the conditions match, “Registration successful”</a:t>
            </a:r>
          </a:p>
          <a:p>
            <a:pPr marL="127000" indent="0" algn="l">
              <a:lnSpc>
                <a:spcPct val="150000"/>
              </a:lnSpc>
            </a:pPr>
            <a:r>
              <a:rPr lang="en-US" sz="1800" dirty="0">
                <a:solidFill>
                  <a:schemeClr val="accent3">
                    <a:lumMod val="50000"/>
                  </a:schemeClr>
                </a:solidFill>
              </a:rPr>
              <a:t>    message is shown.</a:t>
            </a:r>
          </a:p>
          <a:p>
            <a:pPr marL="412750" indent="-285750" algn="l">
              <a:lnSpc>
                <a:spcPct val="150000"/>
              </a:lnSpc>
              <a:buClrTx/>
              <a:buSzPct val="100000"/>
              <a:buFont typeface="Wingdings" panose="05000000000000000000" pitchFamily="2" charset="2"/>
              <a:buChar char="q"/>
            </a:pPr>
            <a:r>
              <a:rPr lang="en-US" sz="1800" dirty="0">
                <a:solidFill>
                  <a:schemeClr val="accent3">
                    <a:lumMod val="50000"/>
                  </a:schemeClr>
                </a:solidFill>
              </a:rPr>
              <a:t>For existing user, he/she is able to login into the system by giving their correct </a:t>
            </a:r>
          </a:p>
          <a:p>
            <a:pPr marL="127000" indent="0" algn="l">
              <a:lnSpc>
                <a:spcPct val="150000"/>
              </a:lnSpc>
            </a:pPr>
            <a:r>
              <a:rPr lang="en-US" sz="1800" dirty="0">
                <a:solidFill>
                  <a:schemeClr val="accent3">
                    <a:lumMod val="50000"/>
                  </a:schemeClr>
                </a:solidFill>
              </a:rPr>
              <a:t>    details. </a:t>
            </a:r>
          </a:p>
          <a:p>
            <a:pPr marL="412750" indent="-285750" algn="l">
              <a:lnSpc>
                <a:spcPct val="150000"/>
              </a:lnSpc>
              <a:buClrTx/>
              <a:buSzPct val="100000"/>
              <a:buFont typeface="Wingdings" panose="05000000000000000000" pitchFamily="2" charset="2"/>
              <a:buChar char="q"/>
            </a:pPr>
            <a:r>
              <a:rPr lang="en-US" sz="1800" dirty="0">
                <a:solidFill>
                  <a:schemeClr val="accent3">
                    <a:lumMod val="50000"/>
                  </a:schemeClr>
                </a:solidFill>
              </a:rPr>
              <a:t>The user credentials will be validated by the system</a:t>
            </a:r>
            <a:r>
              <a:rPr lang="en-US" sz="2000" dirty="0">
                <a:solidFill>
                  <a:schemeClr val="accent3">
                    <a:lumMod val="50000"/>
                  </a:schemeClr>
                </a:solidFill>
              </a:rPr>
              <a:t>.</a:t>
            </a:r>
          </a:p>
          <a:p>
            <a:pPr marL="412750" indent="-285750" algn="l">
              <a:lnSpc>
                <a:spcPct val="150000"/>
              </a:lnSpc>
              <a:buClrTx/>
              <a:buSzPct val="100000"/>
              <a:buFont typeface="Wingdings" panose="05000000000000000000" pitchFamily="2" charset="2"/>
              <a:buChar char="q"/>
            </a:pPr>
            <a:r>
              <a:rPr lang="en-US" sz="1800" dirty="0">
                <a:solidFill>
                  <a:schemeClr val="accent3">
                    <a:lumMod val="50000"/>
                  </a:schemeClr>
                </a:solidFill>
              </a:rPr>
              <a:t>After authentication, the user is directed to the landing page where the   </a:t>
            </a:r>
          </a:p>
          <a:p>
            <a:pPr marL="127000" indent="0" algn="l">
              <a:lnSpc>
                <a:spcPct val="150000"/>
              </a:lnSpc>
            </a:pPr>
            <a:r>
              <a:rPr lang="en-US" sz="1800" dirty="0">
                <a:solidFill>
                  <a:schemeClr val="accent3">
                    <a:lumMod val="50000"/>
                  </a:schemeClr>
                </a:solidFill>
              </a:rPr>
              <a:t>   webcam is enabled with permission.</a:t>
            </a:r>
          </a:p>
          <a:p>
            <a:pPr algn="l"/>
            <a:endParaRPr lang="en-US" sz="2000" dirty="0">
              <a:solidFill>
                <a:schemeClr val="accent3">
                  <a:lumMod val="50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330"/>
        <p:cNvGrpSpPr/>
        <p:nvPr/>
      </p:nvGrpSpPr>
      <p:grpSpPr>
        <a:xfrm>
          <a:off x="0" y="0"/>
          <a:ext cx="0" cy="0"/>
          <a:chOff x="0" y="0"/>
          <a:chExt cx="0" cy="0"/>
        </a:xfrm>
      </p:grpSpPr>
      <p:sp>
        <p:nvSpPr>
          <p:cNvPr id="2331" name="Google Shape;2331;p42"/>
          <p:cNvSpPr txBox="1">
            <a:spLocks noGrp="1"/>
          </p:cNvSpPr>
          <p:nvPr>
            <p:ph type="subTitle" idx="1"/>
          </p:nvPr>
        </p:nvSpPr>
        <p:spPr>
          <a:xfrm>
            <a:off x="297539" y="1034627"/>
            <a:ext cx="5559643" cy="3733316"/>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lang="en-US" dirty="0">
              <a:solidFill>
                <a:schemeClr val="accent3">
                  <a:lumMod val="50000"/>
                </a:schemeClr>
              </a:solidFill>
            </a:endParaRPr>
          </a:p>
          <a:p>
            <a:pPr marL="285750" lvl="0" indent="-285750" algn="l" rtl="0">
              <a:lnSpc>
                <a:spcPct val="150000"/>
              </a:lnSpc>
              <a:spcBef>
                <a:spcPts val="0"/>
              </a:spcBef>
              <a:spcAft>
                <a:spcPts val="0"/>
              </a:spcAft>
              <a:buClrTx/>
              <a:buSzPct val="100000"/>
              <a:buFont typeface="Wingdings" panose="05000000000000000000" pitchFamily="2" charset="2"/>
              <a:buChar char="q"/>
            </a:pPr>
            <a:r>
              <a:rPr lang="en-US" sz="1800" dirty="0">
                <a:solidFill>
                  <a:schemeClr val="accent3">
                    <a:lumMod val="50000"/>
                  </a:schemeClr>
                </a:solidFill>
              </a:rPr>
              <a:t> </a:t>
            </a:r>
            <a:r>
              <a:rPr lang="en-US" sz="1900" dirty="0">
                <a:solidFill>
                  <a:schemeClr val="accent3">
                    <a:lumMod val="50000"/>
                  </a:schemeClr>
                </a:solidFill>
              </a:rPr>
              <a:t>This module helps us to identify and extract parts of the user’s face from videos or image should be focused on.</a:t>
            </a:r>
          </a:p>
          <a:p>
            <a:pPr marL="285750" lvl="0" indent="-285750" algn="l" rtl="0">
              <a:lnSpc>
                <a:spcPct val="150000"/>
              </a:lnSpc>
              <a:spcBef>
                <a:spcPts val="0"/>
              </a:spcBef>
              <a:spcAft>
                <a:spcPts val="0"/>
              </a:spcAft>
              <a:buClrTx/>
              <a:buSzPct val="100000"/>
              <a:buFont typeface="Wingdings" panose="05000000000000000000" pitchFamily="2" charset="2"/>
              <a:buChar char="q"/>
            </a:pPr>
            <a:r>
              <a:rPr lang="en-US" sz="1900" dirty="0">
                <a:solidFill>
                  <a:schemeClr val="accent3">
                    <a:lumMod val="50000"/>
                  </a:schemeClr>
                </a:solidFill>
              </a:rPr>
              <a:t>Using the Tiny Face Detector model, the user’s face will be located and returned as bounding boxes. </a:t>
            </a:r>
          </a:p>
          <a:p>
            <a:pPr marL="285750" lvl="0" indent="-285750" algn="l" rtl="0">
              <a:lnSpc>
                <a:spcPct val="150000"/>
              </a:lnSpc>
              <a:spcBef>
                <a:spcPts val="0"/>
              </a:spcBef>
              <a:spcAft>
                <a:spcPts val="0"/>
              </a:spcAft>
              <a:buClrTx/>
              <a:buSzPct val="100000"/>
              <a:buFont typeface="Wingdings" panose="05000000000000000000" pitchFamily="2" charset="2"/>
              <a:buChar char="q"/>
            </a:pPr>
            <a:r>
              <a:rPr lang="en-US" sz="1900" dirty="0">
                <a:solidFill>
                  <a:schemeClr val="accent3">
                    <a:lumMod val="50000"/>
                  </a:schemeClr>
                </a:solidFill>
              </a:rPr>
              <a:t>This model has been trained to predict bounding boxes of each individual’s face.</a:t>
            </a:r>
          </a:p>
        </p:txBody>
      </p:sp>
      <p:sp>
        <p:nvSpPr>
          <p:cNvPr id="2332" name="Google Shape;2332;p42"/>
          <p:cNvSpPr txBox="1">
            <a:spLocks noGrp="1"/>
          </p:cNvSpPr>
          <p:nvPr>
            <p:ph type="title"/>
          </p:nvPr>
        </p:nvSpPr>
        <p:spPr>
          <a:xfrm>
            <a:off x="1332263" y="305780"/>
            <a:ext cx="4173816" cy="508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solidFill>
                  <a:schemeClr val="accent3">
                    <a:lumMod val="50000"/>
                  </a:schemeClr>
                </a:solidFill>
              </a:rPr>
              <a:t>MODULE: FACE DETECTION</a:t>
            </a:r>
            <a:endParaRPr dirty="0">
              <a:solidFill>
                <a:schemeClr val="accent3">
                  <a:lumMod val="50000"/>
                </a:schemeClr>
              </a:solidFill>
            </a:endParaRPr>
          </a:p>
        </p:txBody>
      </p:sp>
      <p:grpSp>
        <p:nvGrpSpPr>
          <p:cNvPr id="2333" name="Google Shape;2333;p42"/>
          <p:cNvGrpSpPr/>
          <p:nvPr/>
        </p:nvGrpSpPr>
        <p:grpSpPr>
          <a:xfrm>
            <a:off x="6002766" y="537882"/>
            <a:ext cx="2723837" cy="2464040"/>
            <a:chOff x="720010" y="1419647"/>
            <a:chExt cx="4021500" cy="3062887"/>
          </a:xfrm>
        </p:grpSpPr>
        <p:sp>
          <p:nvSpPr>
            <p:cNvPr id="2334" name="Google Shape;2334;p42"/>
            <p:cNvSpPr/>
            <p:nvPr/>
          </p:nvSpPr>
          <p:spPr>
            <a:xfrm>
              <a:off x="720010" y="1419647"/>
              <a:ext cx="4021500" cy="2544300"/>
            </a:xfrm>
            <a:prstGeom prst="roundRect">
              <a:avLst>
                <a:gd name="adj" fmla="val 385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3">
                    <a:lumMod val="50000"/>
                  </a:schemeClr>
                </a:solidFill>
              </a:endParaRPr>
            </a:p>
          </p:txBody>
        </p:sp>
        <p:sp>
          <p:nvSpPr>
            <p:cNvPr id="2335" name="Google Shape;2335;p42"/>
            <p:cNvSpPr/>
            <p:nvPr/>
          </p:nvSpPr>
          <p:spPr>
            <a:xfrm>
              <a:off x="747353" y="1447364"/>
              <a:ext cx="3966900" cy="2488800"/>
            </a:xfrm>
            <a:prstGeom prst="roundRect">
              <a:avLst>
                <a:gd name="adj" fmla="val 328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3">
                    <a:lumMod val="50000"/>
                  </a:schemeClr>
                </a:solidFill>
              </a:endParaRPr>
            </a:p>
          </p:txBody>
        </p:sp>
        <p:sp>
          <p:nvSpPr>
            <p:cNvPr id="2336" name="Google Shape;2336;p42"/>
            <p:cNvSpPr/>
            <p:nvPr/>
          </p:nvSpPr>
          <p:spPr>
            <a:xfrm>
              <a:off x="858158" y="1548119"/>
              <a:ext cx="3748500" cy="2285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3">
                    <a:lumMod val="50000"/>
                  </a:schemeClr>
                </a:solidFill>
              </a:endParaRPr>
            </a:p>
          </p:txBody>
        </p:sp>
        <p:sp>
          <p:nvSpPr>
            <p:cNvPr id="2337" name="Google Shape;2337;p42"/>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accent2"/>
              </a:solidFill>
              <a:prstDash val="solid"/>
              <a:round/>
              <a:headEnd type="none" w="med" len="med"/>
              <a:tailEnd type="none" w="med" len="med"/>
            </a:ln>
          </p:spPr>
        </p:sp>
        <p:cxnSp>
          <p:nvCxnSpPr>
            <p:cNvPr id="2338" name="Google Shape;2338;p42"/>
            <p:cNvCxnSpPr/>
            <p:nvPr/>
          </p:nvCxnSpPr>
          <p:spPr>
            <a:xfrm>
              <a:off x="2057250" y="4433452"/>
              <a:ext cx="1353300" cy="0"/>
            </a:xfrm>
            <a:prstGeom prst="straightConnector1">
              <a:avLst/>
            </a:prstGeom>
            <a:noFill/>
            <a:ln w="19050" cap="flat" cmpd="sng">
              <a:solidFill>
                <a:schemeClr val="accent2"/>
              </a:solidFill>
              <a:prstDash val="solid"/>
              <a:round/>
              <a:headEnd type="none" w="med" len="med"/>
              <a:tailEnd type="none" w="med" len="med"/>
            </a:ln>
          </p:spPr>
        </p:cxnSp>
      </p:grpSp>
      <p:pic>
        <p:nvPicPr>
          <p:cNvPr id="3" name="Picture 2">
            <a:extLst>
              <a:ext uri="{FF2B5EF4-FFF2-40B4-BE49-F238E27FC236}">
                <a16:creationId xmlns:a16="http://schemas.microsoft.com/office/drawing/2014/main" id="{60022E9B-1330-B264-8D22-9FF266E52D5E}"/>
              </a:ext>
            </a:extLst>
          </p:cNvPr>
          <p:cNvPicPr>
            <a:picLocks noChangeAspect="1"/>
          </p:cNvPicPr>
          <p:nvPr/>
        </p:nvPicPr>
        <p:blipFill rotWithShape="1">
          <a:blip r:embed="rId3"/>
          <a:srcRect l="17148" t="7657" r="20832"/>
          <a:stretch/>
        </p:blipFill>
        <p:spPr>
          <a:xfrm>
            <a:off x="6205956" y="691969"/>
            <a:ext cx="2333723" cy="1737340"/>
          </a:xfrm>
          <a:prstGeom prst="rect">
            <a:avLst/>
          </a:prstGeom>
          <a:ln>
            <a:noFill/>
          </a:ln>
          <a:effectLst>
            <a:softEdge rad="11250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164"/>
        <p:cNvGrpSpPr/>
        <p:nvPr/>
      </p:nvGrpSpPr>
      <p:grpSpPr>
        <a:xfrm>
          <a:off x="0" y="0"/>
          <a:ext cx="0" cy="0"/>
          <a:chOff x="0" y="0"/>
          <a:chExt cx="0" cy="0"/>
        </a:xfrm>
      </p:grpSpPr>
      <p:sp>
        <p:nvSpPr>
          <p:cNvPr id="58" name="Google Shape;2159;p38">
            <a:extLst>
              <a:ext uri="{FF2B5EF4-FFF2-40B4-BE49-F238E27FC236}">
                <a16:creationId xmlns:a16="http://schemas.microsoft.com/office/drawing/2014/main" id="{F0BF89CC-82BE-0AF4-7177-2146FE48A9DC}"/>
              </a:ext>
            </a:extLst>
          </p:cNvPr>
          <p:cNvSpPr txBox="1">
            <a:spLocks noGrp="1"/>
          </p:cNvSpPr>
          <p:nvPr>
            <p:ph type="ctrTitle"/>
          </p:nvPr>
        </p:nvSpPr>
        <p:spPr>
          <a:xfrm>
            <a:off x="653119" y="78971"/>
            <a:ext cx="7125600" cy="1147200"/>
          </a:xfrm>
        </p:spPr>
        <p:txBody>
          <a:bodyPr/>
          <a:lstStyle/>
          <a:p>
            <a:pPr lvl="0"/>
            <a:r>
              <a:rPr lang="en-US" sz="3600" dirty="0">
                <a:solidFill>
                  <a:schemeClr val="accent3">
                    <a:lumMod val="50000"/>
                  </a:schemeClr>
                </a:solidFill>
              </a:rPr>
              <a:t>MODULE: FEATURE EXTRACTION</a:t>
            </a:r>
            <a:endParaRPr lang="en-IN" sz="3600" dirty="0">
              <a:solidFill>
                <a:schemeClr val="accent3">
                  <a:lumMod val="50000"/>
                </a:schemeClr>
              </a:solidFill>
            </a:endParaRPr>
          </a:p>
        </p:txBody>
      </p:sp>
      <p:sp>
        <p:nvSpPr>
          <p:cNvPr id="59" name="Google Shape;2160;p38">
            <a:extLst>
              <a:ext uri="{FF2B5EF4-FFF2-40B4-BE49-F238E27FC236}">
                <a16:creationId xmlns:a16="http://schemas.microsoft.com/office/drawing/2014/main" id="{B50D1B2C-C243-2F30-CF4C-EE55884E1E3D}"/>
              </a:ext>
            </a:extLst>
          </p:cNvPr>
          <p:cNvSpPr txBox="1">
            <a:spLocks noGrp="1"/>
          </p:cNvSpPr>
          <p:nvPr>
            <p:ph type="subTitle" idx="1"/>
          </p:nvPr>
        </p:nvSpPr>
        <p:spPr>
          <a:xfrm>
            <a:off x="304799" y="1226171"/>
            <a:ext cx="8381499" cy="3271729"/>
          </a:xfrm>
        </p:spPr>
        <p:txBody>
          <a:bodyPr/>
          <a:lstStyle/>
          <a:p>
            <a:pPr marL="412750" indent="-285750" algn="just">
              <a:lnSpc>
                <a:spcPct val="150000"/>
              </a:lnSpc>
              <a:buClrTx/>
              <a:buSzPct val="100000"/>
              <a:buFont typeface="Wingdings" panose="05000000000000000000" pitchFamily="2" charset="2"/>
              <a:buChar char="q"/>
            </a:pPr>
            <a:r>
              <a:rPr lang="en-US" sz="1800" dirty="0">
                <a:solidFill>
                  <a:schemeClr val="accent3">
                    <a:lumMod val="50000"/>
                  </a:schemeClr>
                </a:solidFill>
              </a:rPr>
              <a:t> </a:t>
            </a:r>
            <a:r>
              <a:rPr lang="en-US" sz="1900" dirty="0">
                <a:solidFill>
                  <a:schemeClr val="accent3">
                    <a:lumMod val="50000"/>
                  </a:schemeClr>
                </a:solidFill>
              </a:rPr>
              <a:t>For extracting the facial feature, we are making use of 68 Point Face      Landmark model. </a:t>
            </a:r>
          </a:p>
          <a:p>
            <a:pPr marL="412750" indent="-285750" algn="just">
              <a:lnSpc>
                <a:spcPct val="150000"/>
              </a:lnSpc>
              <a:buClrTx/>
              <a:buSzPct val="100000"/>
              <a:buFont typeface="Wingdings" panose="05000000000000000000" pitchFamily="2" charset="2"/>
              <a:buChar char="q"/>
            </a:pPr>
            <a:r>
              <a:rPr lang="en-US" sz="1900" dirty="0">
                <a:solidFill>
                  <a:schemeClr val="accent3">
                    <a:lumMod val="50000"/>
                  </a:schemeClr>
                </a:solidFill>
              </a:rPr>
              <a:t>This pre-trained landmark detector identifies 68 points ((x, y) coordinates) in an individual’s face. </a:t>
            </a:r>
          </a:p>
          <a:p>
            <a:pPr marL="412750" indent="-285750" algn="just">
              <a:lnSpc>
                <a:spcPct val="150000"/>
              </a:lnSpc>
              <a:buClrTx/>
              <a:buSzPct val="100000"/>
              <a:buFont typeface="Wingdings" panose="05000000000000000000" pitchFamily="2" charset="2"/>
              <a:buChar char="q"/>
            </a:pPr>
            <a:r>
              <a:rPr lang="en-US" sz="1900" dirty="0">
                <a:solidFill>
                  <a:schemeClr val="accent3">
                    <a:lumMod val="50000"/>
                  </a:schemeClr>
                </a:solidFill>
              </a:rPr>
              <a:t>These points localize the region around the user’s eyes, brows, nose, mouth, chin and jaw.</a:t>
            </a:r>
            <a:endParaRPr lang="en-IN" sz="1900" dirty="0">
              <a:solidFill>
                <a:schemeClr val="accent3">
                  <a:lumMod val="50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221"/>
        <p:cNvGrpSpPr/>
        <p:nvPr/>
      </p:nvGrpSpPr>
      <p:grpSpPr>
        <a:xfrm>
          <a:off x="0" y="0"/>
          <a:ext cx="0" cy="0"/>
          <a:chOff x="0" y="0"/>
          <a:chExt cx="0" cy="0"/>
        </a:xfrm>
      </p:grpSpPr>
      <p:sp>
        <p:nvSpPr>
          <p:cNvPr id="100" name="Google Shape;2159;p38">
            <a:extLst>
              <a:ext uri="{FF2B5EF4-FFF2-40B4-BE49-F238E27FC236}">
                <a16:creationId xmlns:a16="http://schemas.microsoft.com/office/drawing/2014/main" id="{7C5E4A52-0F35-60C6-60E1-25204EB55278}"/>
              </a:ext>
            </a:extLst>
          </p:cNvPr>
          <p:cNvSpPr txBox="1">
            <a:spLocks/>
          </p:cNvSpPr>
          <p:nvPr/>
        </p:nvSpPr>
        <p:spPr>
          <a:xfrm>
            <a:off x="1748972" y="62532"/>
            <a:ext cx="5733142" cy="931697"/>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Bebas Neue"/>
              <a:buNone/>
              <a:defRPr sz="36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9pPr>
          </a:lstStyle>
          <a:p>
            <a:r>
              <a:rPr lang="en-US" dirty="0">
                <a:solidFill>
                  <a:schemeClr val="accent3">
                    <a:lumMod val="50000"/>
                  </a:schemeClr>
                </a:solidFill>
              </a:rPr>
              <a:t>        MODULE: EMOTION RECOGNITION</a:t>
            </a:r>
            <a:endParaRPr lang="en-IN" dirty="0">
              <a:solidFill>
                <a:schemeClr val="accent3">
                  <a:lumMod val="50000"/>
                </a:schemeClr>
              </a:solidFill>
            </a:endParaRPr>
          </a:p>
        </p:txBody>
      </p:sp>
      <p:sp>
        <p:nvSpPr>
          <p:cNvPr id="101" name="Google Shape;2160;p38">
            <a:extLst>
              <a:ext uri="{FF2B5EF4-FFF2-40B4-BE49-F238E27FC236}">
                <a16:creationId xmlns:a16="http://schemas.microsoft.com/office/drawing/2014/main" id="{6F71529B-8EE4-CD47-B557-09CA498B54EF}"/>
              </a:ext>
            </a:extLst>
          </p:cNvPr>
          <p:cNvSpPr txBox="1">
            <a:spLocks noGrp="1"/>
          </p:cNvSpPr>
          <p:nvPr>
            <p:ph type="subTitle" idx="1"/>
          </p:nvPr>
        </p:nvSpPr>
        <p:spPr>
          <a:xfrm>
            <a:off x="348343" y="863600"/>
            <a:ext cx="8374743" cy="3976914"/>
          </a:xfrm>
        </p:spPr>
        <p:txBody>
          <a:bodyPr/>
          <a:lstStyle/>
          <a:p>
            <a:pPr algn="just">
              <a:lnSpc>
                <a:spcPct val="150000"/>
              </a:lnSpc>
              <a:buClrTx/>
              <a:buSzPct val="100000"/>
              <a:buFont typeface="Wingdings" panose="05000000000000000000" pitchFamily="2" charset="2"/>
              <a:buChar char="q"/>
            </a:pPr>
            <a:r>
              <a:rPr lang="en-US" sz="1700" dirty="0">
                <a:solidFill>
                  <a:schemeClr val="accent3">
                    <a:lumMod val="50000"/>
                  </a:schemeClr>
                </a:solidFill>
                <a:latin typeface="Roboto" panose="02000000000000000000" pitchFamily="2" charset="0"/>
                <a:ea typeface="Roboto" panose="02000000000000000000" pitchFamily="2" charset="0"/>
              </a:rPr>
              <a:t>Emotion recognition is the task to analyze, interpret and classify human emotion through the analysis of facial features. </a:t>
            </a:r>
          </a:p>
          <a:p>
            <a:pPr algn="just">
              <a:lnSpc>
                <a:spcPct val="150000"/>
              </a:lnSpc>
              <a:buClrTx/>
              <a:buSzPct val="100000"/>
              <a:buFont typeface="Wingdings" panose="05000000000000000000" pitchFamily="2" charset="2"/>
              <a:buChar char="q"/>
            </a:pPr>
            <a:r>
              <a:rPr lang="en-US" sz="1700" dirty="0">
                <a:solidFill>
                  <a:schemeClr val="accent3">
                    <a:lumMod val="50000"/>
                  </a:schemeClr>
                </a:solidFill>
                <a:latin typeface="Roboto" panose="02000000000000000000" pitchFamily="2" charset="0"/>
                <a:ea typeface="Roboto" panose="02000000000000000000" pitchFamily="2" charset="0"/>
              </a:rPr>
              <a:t> This module uses a pre-trained face expression model to classify seven emotions (happy, sad, angry, disgusted, neutral, surprised, fear) along with estimating age and gender using age and gender model.</a:t>
            </a:r>
          </a:p>
          <a:p>
            <a:pPr algn="just">
              <a:lnSpc>
                <a:spcPct val="150000"/>
              </a:lnSpc>
              <a:buClrTx/>
              <a:buSzPct val="100000"/>
              <a:buFont typeface="Wingdings" panose="05000000000000000000" pitchFamily="2" charset="2"/>
              <a:buChar char="q"/>
            </a:pPr>
            <a:r>
              <a:rPr lang="en-US" sz="1700" dirty="0">
                <a:solidFill>
                  <a:schemeClr val="accent3">
                    <a:lumMod val="50000"/>
                  </a:schemeClr>
                </a:solidFill>
                <a:latin typeface="Roboto" panose="02000000000000000000" pitchFamily="2" charset="0"/>
                <a:ea typeface="Roboto" panose="02000000000000000000" pitchFamily="2" charset="0"/>
              </a:rPr>
              <a:t>Using the </a:t>
            </a:r>
            <a:r>
              <a:rPr lang="en-US" sz="1700" dirty="0">
                <a:solidFill>
                  <a:schemeClr val="accent3">
                    <a:lumMod val="50000"/>
                  </a:schemeClr>
                </a:solidFill>
                <a:effectLst/>
                <a:latin typeface="Roboto" panose="02000000000000000000" pitchFamily="2" charset="0"/>
                <a:ea typeface="Roboto" panose="02000000000000000000" pitchFamily="2" charset="0"/>
              </a:rPr>
              <a:t>face expression recognition model the emotion of users are detected.</a:t>
            </a:r>
          </a:p>
          <a:p>
            <a:pPr algn="just">
              <a:lnSpc>
                <a:spcPct val="150000"/>
              </a:lnSpc>
              <a:buClrTx/>
              <a:buSzPct val="100000"/>
              <a:buFont typeface="Wingdings" panose="05000000000000000000" pitchFamily="2" charset="2"/>
              <a:buChar char="q"/>
            </a:pPr>
            <a:r>
              <a:rPr lang="en-US" sz="1700" dirty="0">
                <a:solidFill>
                  <a:schemeClr val="accent3">
                    <a:lumMod val="50000"/>
                  </a:schemeClr>
                </a:solidFill>
                <a:latin typeface="Roboto" panose="02000000000000000000" pitchFamily="2" charset="0"/>
                <a:ea typeface="Roboto" panose="02000000000000000000" pitchFamily="2" charset="0"/>
              </a:rPr>
              <a:t>It</a:t>
            </a:r>
            <a:r>
              <a:rPr lang="en-US" sz="1700" dirty="0">
                <a:solidFill>
                  <a:schemeClr val="accent3">
                    <a:lumMod val="50000"/>
                  </a:schemeClr>
                </a:solidFill>
                <a:effectLst/>
                <a:latin typeface="Roboto" panose="02000000000000000000" pitchFamily="2" charset="0"/>
                <a:ea typeface="Roboto" panose="02000000000000000000" pitchFamily="2" charset="0"/>
              </a:rPr>
              <a:t> is lightweight, fast and provides reasonable accuracy. The model has a size of roughly 310kb It has been trained on a variety of images from publicly available datasets as well as images scraped from the web.</a:t>
            </a:r>
            <a:endParaRPr lang="en-IN" sz="1700" dirty="0">
              <a:solidFill>
                <a:schemeClr val="accent3">
                  <a:lumMod val="50000"/>
                </a:schemeClr>
              </a:solidFill>
              <a:latin typeface="Roboto" panose="02000000000000000000" pitchFamily="2" charset="0"/>
              <a:ea typeface="Roboto" panose="02000000000000000000"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319"/>
        <p:cNvGrpSpPr/>
        <p:nvPr/>
      </p:nvGrpSpPr>
      <p:grpSpPr>
        <a:xfrm>
          <a:off x="0" y="0"/>
          <a:ext cx="0" cy="0"/>
          <a:chOff x="0" y="0"/>
          <a:chExt cx="0" cy="0"/>
        </a:xfrm>
      </p:grpSpPr>
      <p:sp>
        <p:nvSpPr>
          <p:cNvPr id="4" name="Title 3">
            <a:extLst>
              <a:ext uri="{FF2B5EF4-FFF2-40B4-BE49-F238E27FC236}">
                <a16:creationId xmlns:a16="http://schemas.microsoft.com/office/drawing/2014/main" id="{179F6154-3406-4AFC-8F63-715B149FA930}"/>
              </a:ext>
            </a:extLst>
          </p:cNvPr>
          <p:cNvSpPr>
            <a:spLocks noGrp="1"/>
          </p:cNvSpPr>
          <p:nvPr>
            <p:ph type="title"/>
          </p:nvPr>
        </p:nvSpPr>
        <p:spPr>
          <a:xfrm>
            <a:off x="3585028" y="56214"/>
            <a:ext cx="1567544" cy="522543"/>
          </a:xfrm>
        </p:spPr>
        <p:txBody>
          <a:bodyPr/>
          <a:lstStyle/>
          <a:p>
            <a:r>
              <a:rPr lang="en-IN" sz="3600" dirty="0">
                <a:solidFill>
                  <a:schemeClr val="accent3">
                    <a:lumMod val="50000"/>
                  </a:schemeClr>
                </a:solidFill>
              </a:rPr>
              <a:t>MODELS</a:t>
            </a:r>
          </a:p>
        </p:txBody>
      </p:sp>
      <p:sp>
        <p:nvSpPr>
          <p:cNvPr id="8" name="Subtitle 7">
            <a:extLst>
              <a:ext uri="{FF2B5EF4-FFF2-40B4-BE49-F238E27FC236}">
                <a16:creationId xmlns:a16="http://schemas.microsoft.com/office/drawing/2014/main" id="{5C1DB187-35DD-9B0A-6765-0D19B31BBE23}"/>
              </a:ext>
            </a:extLst>
          </p:cNvPr>
          <p:cNvSpPr>
            <a:spLocks noGrp="1"/>
          </p:cNvSpPr>
          <p:nvPr>
            <p:ph type="subTitle" idx="1"/>
          </p:nvPr>
        </p:nvSpPr>
        <p:spPr>
          <a:xfrm>
            <a:off x="79829" y="515257"/>
            <a:ext cx="8991600" cy="4572029"/>
          </a:xfrm>
        </p:spPr>
        <p:txBody>
          <a:bodyPr/>
          <a:lstStyle/>
          <a:p>
            <a:pPr marL="540000" algn="just">
              <a:lnSpc>
                <a:spcPct val="150000"/>
              </a:lnSpc>
            </a:pPr>
            <a:r>
              <a:rPr lang="en-US" sz="1500" dirty="0">
                <a:solidFill>
                  <a:schemeClr val="accent3">
                    <a:lumMod val="50000"/>
                  </a:schemeClr>
                </a:solidFill>
              </a:rPr>
              <a:t>There are four models for face detection and face recognition in the browser.</a:t>
            </a:r>
          </a:p>
          <a:p>
            <a:pPr marL="495550" indent="-285750" algn="just">
              <a:lnSpc>
                <a:spcPct val="150000"/>
              </a:lnSpc>
              <a:buClrTx/>
              <a:buSzPct val="100000"/>
              <a:buFont typeface="Wingdings" panose="05000000000000000000" pitchFamily="2" charset="2"/>
              <a:buChar char="q"/>
            </a:pPr>
            <a:r>
              <a:rPr kumimoji="0" lang="en-US" sz="1500" b="1" i="0" u="none" strike="noStrike" kern="0" cap="none" spc="0" normalizeH="0" baseline="0" noProof="0" dirty="0">
                <a:ln>
                  <a:noFill/>
                </a:ln>
                <a:solidFill>
                  <a:schemeClr val="accent3">
                    <a:lumMod val="50000"/>
                  </a:schemeClr>
                </a:solidFill>
                <a:effectLst/>
                <a:uLnTx/>
                <a:uFillTx/>
                <a:latin typeface="Roboto"/>
                <a:ea typeface="Roboto"/>
                <a:sym typeface="Roboto"/>
              </a:rPr>
              <a:t>FACE DETECTION MODEL:</a:t>
            </a:r>
          </a:p>
          <a:p>
            <a:pPr marL="495550" indent="-285750" algn="just">
              <a:lnSpc>
                <a:spcPct val="150000"/>
              </a:lnSpc>
              <a:buClrTx/>
              <a:buSzPct val="100000"/>
              <a:buFont typeface="Arial" panose="020B0604020202020204" pitchFamily="34" charset="0"/>
              <a:buChar char="•"/>
            </a:pPr>
            <a:r>
              <a:rPr kumimoji="0" lang="en-US" sz="1500" b="1" i="0" u="none" strike="noStrike" kern="0" cap="none" spc="0" normalizeH="0" baseline="0" noProof="0" dirty="0">
                <a:ln>
                  <a:noFill/>
                </a:ln>
                <a:solidFill>
                  <a:schemeClr val="accent3">
                    <a:lumMod val="50000"/>
                  </a:schemeClr>
                </a:solidFill>
                <a:effectLst/>
                <a:uLnTx/>
                <a:uFillTx/>
                <a:latin typeface="Roboto"/>
                <a:ea typeface="Roboto"/>
                <a:sym typeface="Roboto"/>
              </a:rPr>
              <a:t>Tiny Face Detector</a:t>
            </a:r>
            <a:r>
              <a:rPr lang="en-US" sz="1500" b="1" dirty="0">
                <a:solidFill>
                  <a:schemeClr val="accent3">
                    <a:lumMod val="50000"/>
                  </a:schemeClr>
                </a:solidFill>
                <a:latin typeface="Roboto"/>
                <a:ea typeface="Roboto"/>
                <a:sym typeface="Roboto"/>
              </a:rPr>
              <a:t> </a:t>
            </a:r>
            <a:r>
              <a:rPr lang="en-US" sz="1500" dirty="0">
                <a:solidFill>
                  <a:schemeClr val="accent3">
                    <a:lumMod val="50000"/>
                  </a:schemeClr>
                </a:solidFill>
                <a:latin typeface="Roboto"/>
                <a:ea typeface="Roboto"/>
                <a:sym typeface="Roboto"/>
              </a:rPr>
              <a:t>: </a:t>
            </a:r>
            <a:r>
              <a:rPr kumimoji="0" lang="en-US" sz="1500" b="0" i="0" u="none" strike="noStrike" kern="0" cap="none" spc="0" normalizeH="0" baseline="0" noProof="0" dirty="0">
                <a:ln>
                  <a:noFill/>
                </a:ln>
                <a:solidFill>
                  <a:schemeClr val="accent3">
                    <a:lumMod val="50000"/>
                  </a:schemeClr>
                </a:solidFill>
                <a:effectLst/>
                <a:uLnTx/>
                <a:uFillTx/>
                <a:latin typeface="Roboto"/>
                <a:ea typeface="Roboto"/>
                <a:sym typeface="Roboto"/>
              </a:rPr>
              <a:t>Bounding boxes appear for all the </a:t>
            </a:r>
            <a:r>
              <a:rPr kumimoji="0" lang="en-US" sz="1500" i="0" u="none" strike="noStrike" kern="0" cap="none" spc="0" normalizeH="0" baseline="0" noProof="0" dirty="0">
                <a:ln>
                  <a:noFill/>
                </a:ln>
                <a:solidFill>
                  <a:schemeClr val="accent3">
                    <a:lumMod val="50000"/>
                  </a:schemeClr>
                </a:solidFill>
                <a:effectLst/>
                <a:uLnTx/>
                <a:uFillTx/>
                <a:latin typeface="Roboto"/>
                <a:ea typeface="Roboto"/>
                <a:sym typeface="Roboto"/>
              </a:rPr>
              <a:t>detected</a:t>
            </a:r>
            <a:r>
              <a:rPr kumimoji="0" lang="en-US" sz="1500" b="0" i="0" u="none" strike="noStrike" kern="0" cap="none" spc="0" normalizeH="0" baseline="0" noProof="0" dirty="0">
                <a:ln>
                  <a:noFill/>
                </a:ln>
                <a:solidFill>
                  <a:schemeClr val="accent3">
                    <a:lumMod val="50000"/>
                  </a:schemeClr>
                </a:solidFill>
                <a:effectLst/>
                <a:uLnTx/>
                <a:uFillTx/>
                <a:latin typeface="Roboto"/>
                <a:ea typeface="Roboto"/>
                <a:sym typeface="Roboto"/>
              </a:rPr>
              <a:t> faces. </a:t>
            </a:r>
            <a:r>
              <a:rPr lang="en-US" sz="1500" dirty="0">
                <a:solidFill>
                  <a:schemeClr val="accent3">
                    <a:lumMod val="50000"/>
                  </a:schemeClr>
                </a:solidFill>
                <a:latin typeface="Roboto"/>
                <a:ea typeface="Roboto"/>
                <a:sym typeface="Roboto"/>
              </a:rPr>
              <a:t>W</a:t>
            </a:r>
            <a:r>
              <a:rPr kumimoji="0" lang="en-US" sz="1500" b="0" i="0" u="none" strike="noStrike" kern="0" cap="none" spc="0" normalizeH="0" baseline="0" noProof="0" dirty="0">
                <a:ln>
                  <a:noFill/>
                </a:ln>
                <a:solidFill>
                  <a:schemeClr val="accent3">
                    <a:lumMod val="50000"/>
                  </a:schemeClr>
                </a:solidFill>
                <a:effectLst/>
                <a:uLnTx/>
                <a:uFillTx/>
                <a:latin typeface="Roboto"/>
                <a:ea typeface="Roboto"/>
                <a:sym typeface="Roboto"/>
              </a:rPr>
              <a:t>e can compute the Euclidean distance between two face descriptors and judge whether two faces are similar based on a threshold value (for 150 x 150 sized face images 0.6 is a good threshold value).</a:t>
            </a:r>
          </a:p>
          <a:p>
            <a:pPr marL="495550" indent="-285750" algn="just">
              <a:lnSpc>
                <a:spcPct val="150000"/>
              </a:lnSpc>
              <a:buClrTx/>
              <a:buSzPct val="100000"/>
              <a:buFont typeface="Wingdings" panose="05000000000000000000" pitchFamily="2" charset="2"/>
              <a:buChar char="q"/>
            </a:pPr>
            <a:r>
              <a:rPr kumimoji="0" lang="en-US" sz="1500" b="1" i="0" u="none" strike="noStrike" kern="0" cap="none" spc="0" normalizeH="0" baseline="0" noProof="0" dirty="0">
                <a:ln>
                  <a:noFill/>
                </a:ln>
                <a:solidFill>
                  <a:schemeClr val="accent3">
                    <a:lumMod val="50000"/>
                  </a:schemeClr>
                </a:solidFill>
                <a:effectLst/>
                <a:uLnTx/>
                <a:uFillTx/>
                <a:latin typeface="Roboto"/>
                <a:ea typeface="Roboto"/>
                <a:sym typeface="Roboto"/>
              </a:rPr>
              <a:t>68-POINT FACE LANDMARK DETECTION MODEL:</a:t>
            </a:r>
          </a:p>
          <a:p>
            <a:pPr marL="205200" indent="0" algn="just">
              <a:lnSpc>
                <a:spcPct val="150000"/>
              </a:lnSpc>
              <a:buClrTx/>
              <a:buSzPct val="100000"/>
              <a:buFont typeface="Arial" panose="020B0604020202020204" pitchFamily="34" charset="0"/>
              <a:buChar char="•"/>
              <a:defRPr/>
            </a:pPr>
            <a:r>
              <a:rPr lang="en-US" sz="1500" dirty="0">
                <a:solidFill>
                  <a:schemeClr val="accent3">
                    <a:lumMod val="50000"/>
                  </a:schemeClr>
                </a:solidFill>
                <a:latin typeface="Roboto"/>
                <a:ea typeface="Roboto"/>
                <a:sym typeface="Roboto"/>
              </a:rPr>
              <a:t>     This model is used to track and locate the 68 facial points on a person’s face.</a:t>
            </a:r>
          </a:p>
          <a:p>
            <a:pPr marL="485775" marR="0" lvl="0" indent="-285750" algn="just" defTabSz="914400" rtl="0" eaLnBrk="1" fontAlgn="auto" latinLnBrk="0" hangingPunct="1">
              <a:lnSpc>
                <a:spcPct val="150000"/>
              </a:lnSpc>
              <a:spcBef>
                <a:spcPts val="0"/>
              </a:spcBef>
              <a:spcAft>
                <a:spcPts val="0"/>
              </a:spcAft>
              <a:buClrTx/>
              <a:buSzPct val="100000"/>
              <a:buFont typeface="Wingdings" panose="05000000000000000000" pitchFamily="2" charset="2"/>
              <a:buChar char="q"/>
              <a:tabLst/>
              <a:defRPr/>
            </a:pPr>
            <a:r>
              <a:rPr kumimoji="0" lang="en-US" sz="1500" b="1" i="0" u="none" strike="noStrike" kern="0" cap="none" spc="0" normalizeH="0" baseline="0" noProof="0" dirty="0">
                <a:ln>
                  <a:noFill/>
                </a:ln>
                <a:solidFill>
                  <a:schemeClr val="accent3">
                    <a:lumMod val="50000"/>
                  </a:schemeClr>
                </a:solidFill>
                <a:effectLst/>
                <a:uLnTx/>
                <a:uFillTx/>
                <a:latin typeface="Roboto"/>
                <a:ea typeface="Roboto"/>
                <a:sym typeface="Roboto"/>
              </a:rPr>
              <a:t>FACE EXPRESSION RECOGNITION:</a:t>
            </a:r>
          </a:p>
          <a:p>
            <a:pPr marL="485775" marR="0" lvl="0" indent="-285750" algn="just" defTabSz="914400" rtl="0" eaLnBrk="1" fontAlgn="auto" latinLnBrk="0" hangingPunct="1">
              <a:lnSpc>
                <a:spcPct val="150000"/>
              </a:lnSpc>
              <a:spcBef>
                <a:spcPts val="0"/>
              </a:spcBef>
              <a:spcAft>
                <a:spcPts val="0"/>
              </a:spcAft>
              <a:buClrTx/>
              <a:buSzPct val="100000"/>
              <a:buFont typeface="Arial" panose="020B0604020202020204" pitchFamily="34" charset="0"/>
              <a:buChar char="•"/>
              <a:tabLst/>
              <a:defRPr/>
            </a:pPr>
            <a:r>
              <a:rPr kumimoji="0" lang="en-US" sz="1500" b="0" i="0" u="none" strike="noStrike" kern="0" cap="none" spc="0" normalizeH="0" baseline="0" noProof="0" dirty="0">
                <a:ln>
                  <a:noFill/>
                </a:ln>
                <a:solidFill>
                  <a:schemeClr val="accent3">
                    <a:lumMod val="50000"/>
                  </a:schemeClr>
                </a:solidFill>
                <a:effectLst/>
                <a:uLnTx/>
                <a:uFillTx/>
                <a:latin typeface="Roboto"/>
                <a:ea typeface="Roboto"/>
                <a:sym typeface="Roboto"/>
              </a:rPr>
              <a:t>Facial expression recognition is the task of classifying the expressions on face images into various categories such as anger, fear, surprise, sadness, happiness and so on.</a:t>
            </a:r>
          </a:p>
          <a:p>
            <a:pPr marL="485775" marR="0" lvl="0" indent="-285750" algn="just" defTabSz="914400" rtl="0" eaLnBrk="1" fontAlgn="auto" latinLnBrk="0" hangingPunct="1">
              <a:lnSpc>
                <a:spcPct val="150000"/>
              </a:lnSpc>
              <a:spcBef>
                <a:spcPts val="0"/>
              </a:spcBef>
              <a:spcAft>
                <a:spcPts val="0"/>
              </a:spcAft>
              <a:buClrTx/>
              <a:buSzPct val="100000"/>
              <a:buFont typeface="Wingdings" panose="05000000000000000000" pitchFamily="2" charset="2"/>
              <a:buChar char="q"/>
              <a:tabLst/>
              <a:defRPr/>
            </a:pPr>
            <a:r>
              <a:rPr kumimoji="0" lang="en-US" sz="1500" b="1" i="0" u="none" strike="noStrike" kern="0" cap="none" spc="0" normalizeH="0" baseline="0" noProof="0" dirty="0">
                <a:ln>
                  <a:noFill/>
                </a:ln>
                <a:solidFill>
                  <a:schemeClr val="accent3">
                    <a:lumMod val="50000"/>
                  </a:schemeClr>
                </a:solidFill>
                <a:effectLst/>
                <a:uLnTx/>
                <a:uFillTx/>
                <a:latin typeface="Roboto"/>
                <a:ea typeface="Roboto"/>
                <a:sym typeface="Roboto"/>
              </a:rPr>
              <a:t>AGE AND GENDER RECOGNITION MODEL:</a:t>
            </a:r>
          </a:p>
          <a:p>
            <a:pPr marL="485775" marR="0" lvl="0" indent="-285750" algn="just" defTabSz="914400" rtl="0" eaLnBrk="1" fontAlgn="auto" latinLnBrk="0" hangingPunct="1">
              <a:lnSpc>
                <a:spcPct val="150000"/>
              </a:lnSpc>
              <a:spcBef>
                <a:spcPts val="0"/>
              </a:spcBef>
              <a:spcAft>
                <a:spcPts val="0"/>
              </a:spcAft>
              <a:buClrTx/>
              <a:buSzPct val="100000"/>
              <a:buFont typeface="Arial" panose="020B0604020202020204" pitchFamily="34" charset="0"/>
              <a:buChar char="•"/>
              <a:tabLst/>
              <a:defRPr/>
            </a:pPr>
            <a:r>
              <a:rPr kumimoji="0" lang="en-US" sz="1500" b="0" i="0" u="none" strike="noStrike" kern="0" cap="none" spc="0" normalizeH="0" baseline="0" noProof="0" dirty="0">
                <a:ln>
                  <a:noFill/>
                </a:ln>
                <a:solidFill>
                  <a:schemeClr val="accent3">
                    <a:lumMod val="50000"/>
                  </a:schemeClr>
                </a:solidFill>
                <a:effectLst/>
                <a:uLnTx/>
                <a:uFillTx/>
                <a:latin typeface="Roboto"/>
                <a:ea typeface="Roboto"/>
                <a:sym typeface="Roboto"/>
              </a:rPr>
              <a:t> Age and gender classification is a dual-task of identifying the age and gender of a person from an image or video</a:t>
            </a:r>
          </a:p>
          <a:p>
            <a:pPr marL="412750" marR="0" lvl="0" indent="-285750" algn="just" defTabSz="914400" rtl="0" eaLnBrk="1" fontAlgn="auto" latinLnBrk="0" hangingPunct="1">
              <a:lnSpc>
                <a:spcPct val="150000"/>
              </a:lnSpc>
              <a:spcBef>
                <a:spcPts val="0"/>
              </a:spcBef>
              <a:spcAft>
                <a:spcPts val="0"/>
              </a:spcAft>
              <a:buClrTx/>
              <a:buSzPct val="100000"/>
              <a:buFont typeface="Arial" panose="020B0604020202020204" pitchFamily="34" charset="0"/>
              <a:buChar char="•"/>
              <a:tabLst/>
              <a:defRPr/>
            </a:pPr>
            <a:endParaRPr kumimoji="0" lang="en-US" sz="1500" b="0" i="0" u="none" strike="noStrike" kern="0" cap="none" spc="0" normalizeH="0" baseline="0" noProof="0" dirty="0">
              <a:ln>
                <a:noFill/>
              </a:ln>
              <a:solidFill>
                <a:schemeClr val="accent3">
                  <a:lumMod val="50000"/>
                </a:schemeClr>
              </a:solidFill>
              <a:effectLst/>
              <a:uLnTx/>
              <a:uFillTx/>
              <a:latin typeface="Roboto"/>
              <a:ea typeface="Roboto"/>
              <a:sym typeface="Roboto"/>
            </a:endParaRPr>
          </a:p>
          <a:p>
            <a:pPr marL="127000" marR="0" lvl="0" indent="0" algn="just" defTabSz="914400" rtl="0" eaLnBrk="1" fontAlgn="auto" latinLnBrk="0" hangingPunct="1">
              <a:lnSpc>
                <a:spcPct val="150000"/>
              </a:lnSpc>
              <a:spcBef>
                <a:spcPts val="0"/>
              </a:spcBef>
              <a:spcAft>
                <a:spcPts val="0"/>
              </a:spcAft>
              <a:buClrTx/>
              <a:buSzPct val="100000"/>
              <a:tabLst/>
              <a:defRPr/>
            </a:pPr>
            <a:endParaRPr kumimoji="0" lang="en-IN" sz="1500" b="0" i="0" u="none" strike="noStrike" kern="0" cap="none" spc="0" normalizeH="0" baseline="0" noProof="0" dirty="0">
              <a:ln>
                <a:noFill/>
              </a:ln>
              <a:solidFill>
                <a:schemeClr val="accent3">
                  <a:lumMod val="50000"/>
                </a:schemeClr>
              </a:solidFill>
              <a:effectLst/>
              <a:uLnTx/>
              <a:uFillTx/>
              <a:latin typeface="Roboto"/>
              <a:ea typeface="Roboto"/>
              <a:sym typeface="Roboto"/>
            </a:endParaRPr>
          </a:p>
          <a:p>
            <a:pPr marL="127000" indent="0" algn="just">
              <a:lnSpc>
                <a:spcPct val="150000"/>
              </a:lnSpc>
              <a:buClrTx/>
              <a:buSzPct val="100000"/>
              <a:defRPr/>
            </a:pPr>
            <a:endParaRPr lang="en-US" sz="1500" dirty="0">
              <a:solidFill>
                <a:schemeClr val="accent3">
                  <a:lumMod val="50000"/>
                </a:schemeClr>
              </a:solidFill>
              <a:latin typeface="Roboto"/>
              <a:ea typeface="Roboto"/>
              <a:sym typeface="Roboto"/>
            </a:endParaRPr>
          </a:p>
          <a:p>
            <a:pPr marL="127000" indent="0" algn="just">
              <a:lnSpc>
                <a:spcPct val="150000"/>
              </a:lnSpc>
              <a:buClrTx/>
              <a:buSzPct val="100000"/>
              <a:defRPr/>
            </a:pPr>
            <a:endParaRPr lang="en-US" sz="1500" dirty="0">
              <a:solidFill>
                <a:schemeClr val="accent3">
                  <a:lumMod val="50000"/>
                </a:schemeClr>
              </a:solidFill>
              <a:latin typeface="Roboto"/>
              <a:ea typeface="Roboto"/>
              <a:sym typeface="Roboto"/>
            </a:endParaRPr>
          </a:p>
          <a:p>
            <a:pPr marL="209800" indent="0" algn="just">
              <a:lnSpc>
                <a:spcPct val="150000"/>
              </a:lnSpc>
              <a:buClrTx/>
              <a:buSzPct val="100000"/>
            </a:pPr>
            <a:endParaRPr kumimoji="0" lang="en-US" sz="1200" b="0" i="0" u="none" strike="noStrike" kern="0" cap="none" spc="0" normalizeH="0" baseline="0" noProof="0" dirty="0">
              <a:ln>
                <a:noFill/>
              </a:ln>
              <a:solidFill>
                <a:schemeClr val="accent3">
                  <a:lumMod val="50000"/>
                </a:schemeClr>
              </a:solidFill>
              <a:effectLst/>
              <a:uLnTx/>
              <a:uFillTx/>
              <a:latin typeface="Roboto"/>
              <a:ea typeface="Roboto"/>
              <a:sym typeface="Roboto"/>
            </a:endParaRPr>
          </a:p>
          <a:p>
            <a:pPr marL="209800" indent="0" algn="just">
              <a:lnSpc>
                <a:spcPct val="150000"/>
              </a:lnSpc>
              <a:buClrTx/>
              <a:buSzPct val="100000"/>
            </a:pPr>
            <a:endParaRPr kumimoji="0" lang="en-IN" sz="1200" b="0" i="0" u="none" strike="noStrike" kern="0" cap="none" spc="0" normalizeH="0" baseline="0" noProof="0" dirty="0">
              <a:ln>
                <a:noFill/>
              </a:ln>
              <a:solidFill>
                <a:schemeClr val="accent3">
                  <a:lumMod val="50000"/>
                </a:schemeClr>
              </a:solidFill>
              <a:effectLst/>
              <a:uLnTx/>
              <a:uFillTx/>
              <a:latin typeface="Roboto"/>
              <a:ea typeface="Roboto"/>
              <a:sym typeface="Roboto"/>
            </a:endParaRPr>
          </a:p>
          <a:p>
            <a:pPr marL="209800" indent="0" algn="just">
              <a:lnSpc>
                <a:spcPct val="150000"/>
              </a:lnSpc>
              <a:buClrTx/>
              <a:buSzPct val="100000"/>
            </a:pPr>
            <a:endParaRPr kumimoji="0" lang="en-US" sz="1200" b="0" i="0" u="none" strike="noStrike" kern="0" cap="none" spc="0" normalizeH="0" baseline="0" noProof="0" dirty="0">
              <a:ln>
                <a:noFill/>
              </a:ln>
              <a:solidFill>
                <a:schemeClr val="accent3">
                  <a:lumMod val="50000"/>
                </a:schemeClr>
              </a:solidFill>
              <a:effectLst/>
              <a:uLnTx/>
              <a:uFillTx/>
              <a:latin typeface="Roboto"/>
              <a:ea typeface="Roboto"/>
              <a:sym typeface="Roboto"/>
            </a:endParaRPr>
          </a:p>
          <a:p>
            <a:pPr marL="17100" indent="0" algn="just">
              <a:lnSpc>
                <a:spcPct val="150000"/>
              </a:lnSpc>
            </a:pPr>
            <a:endParaRPr lang="en-IN" dirty="0">
              <a:solidFill>
                <a:schemeClr val="accent3">
                  <a:lumMod val="50000"/>
                </a:schemeClr>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398"/>
        <p:cNvGrpSpPr/>
        <p:nvPr/>
      </p:nvGrpSpPr>
      <p:grpSpPr>
        <a:xfrm>
          <a:off x="0" y="0"/>
          <a:ext cx="0" cy="0"/>
          <a:chOff x="0" y="0"/>
          <a:chExt cx="0" cy="0"/>
        </a:xfrm>
      </p:grpSpPr>
      <p:graphicFrame>
        <p:nvGraphicFramePr>
          <p:cNvPr id="2403" name="Table 2402">
            <a:extLst>
              <a:ext uri="{FF2B5EF4-FFF2-40B4-BE49-F238E27FC236}">
                <a16:creationId xmlns:a16="http://schemas.microsoft.com/office/drawing/2014/main" id="{EB680FDE-00C8-E76B-A275-6BABBE1C671B}"/>
              </a:ext>
            </a:extLst>
          </p:cNvPr>
          <p:cNvGraphicFramePr>
            <a:graphicFrameLocks noGrp="1"/>
          </p:cNvGraphicFramePr>
          <p:nvPr>
            <p:extLst>
              <p:ext uri="{D42A27DB-BD31-4B8C-83A1-F6EECF244321}">
                <p14:modId xmlns:p14="http://schemas.microsoft.com/office/powerpoint/2010/main" val="1320156285"/>
              </p:ext>
            </p:extLst>
          </p:nvPr>
        </p:nvGraphicFramePr>
        <p:xfrm>
          <a:off x="95643" y="811868"/>
          <a:ext cx="4541672" cy="4174019"/>
        </p:xfrm>
        <a:graphic>
          <a:graphicData uri="http://schemas.openxmlformats.org/drawingml/2006/table">
            <a:tbl>
              <a:tblPr firstRow="1" firstCol="1" bandRow="1">
                <a:tableStyleId>{D323E5E8-C70F-42E8-9D03-7E229D630EA2}</a:tableStyleId>
              </a:tblPr>
              <a:tblGrid>
                <a:gridCol w="436390">
                  <a:extLst>
                    <a:ext uri="{9D8B030D-6E8A-4147-A177-3AD203B41FA5}">
                      <a16:colId xmlns:a16="http://schemas.microsoft.com/office/drawing/2014/main" val="1830347743"/>
                    </a:ext>
                  </a:extLst>
                </a:gridCol>
                <a:gridCol w="950100">
                  <a:extLst>
                    <a:ext uri="{9D8B030D-6E8A-4147-A177-3AD203B41FA5}">
                      <a16:colId xmlns:a16="http://schemas.microsoft.com/office/drawing/2014/main" val="2032586337"/>
                    </a:ext>
                  </a:extLst>
                </a:gridCol>
                <a:gridCol w="737391">
                  <a:extLst>
                    <a:ext uri="{9D8B030D-6E8A-4147-A177-3AD203B41FA5}">
                      <a16:colId xmlns:a16="http://schemas.microsoft.com/office/drawing/2014/main" val="2497725242"/>
                    </a:ext>
                  </a:extLst>
                </a:gridCol>
                <a:gridCol w="812520">
                  <a:extLst>
                    <a:ext uri="{9D8B030D-6E8A-4147-A177-3AD203B41FA5}">
                      <a16:colId xmlns:a16="http://schemas.microsoft.com/office/drawing/2014/main" val="4243571182"/>
                    </a:ext>
                  </a:extLst>
                </a:gridCol>
                <a:gridCol w="768616">
                  <a:extLst>
                    <a:ext uri="{9D8B030D-6E8A-4147-A177-3AD203B41FA5}">
                      <a16:colId xmlns:a16="http://schemas.microsoft.com/office/drawing/2014/main" val="4147881596"/>
                    </a:ext>
                  </a:extLst>
                </a:gridCol>
                <a:gridCol w="836655">
                  <a:extLst>
                    <a:ext uri="{9D8B030D-6E8A-4147-A177-3AD203B41FA5}">
                      <a16:colId xmlns:a16="http://schemas.microsoft.com/office/drawing/2014/main" val="2035002442"/>
                    </a:ext>
                  </a:extLst>
                </a:gridCol>
              </a:tblGrid>
              <a:tr h="533934">
                <a:tc>
                  <a:txBody>
                    <a:bodyPr/>
                    <a:lstStyle/>
                    <a:p>
                      <a:pPr algn="just"/>
                      <a:r>
                        <a:rPr lang="en-US" sz="1100" dirty="0">
                          <a:solidFill>
                            <a:schemeClr val="accent3">
                              <a:lumMod val="50000"/>
                            </a:schemeClr>
                          </a:solidFill>
                          <a:effectLst/>
                        </a:rPr>
                        <a:t>S.no</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indent="-179705" algn="just"/>
                      <a:r>
                        <a:rPr lang="en-US" sz="1100">
                          <a:solidFill>
                            <a:schemeClr val="accent3">
                              <a:lumMod val="50000"/>
                            </a:schemeClr>
                          </a:solidFill>
                          <a:effectLst/>
                        </a:rPr>
                        <a:t>      Action</a:t>
                      </a:r>
                      <a:endParaRPr lang="en-IN" sz="90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a:solidFill>
                            <a:schemeClr val="accent3">
                              <a:lumMod val="50000"/>
                            </a:schemeClr>
                          </a:solidFill>
                          <a:effectLst/>
                        </a:rPr>
                        <a:t>Inputs</a:t>
                      </a:r>
                      <a:endParaRPr lang="en-IN" sz="90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indent="-179705" algn="ctr"/>
                      <a:r>
                        <a:rPr lang="en-US" sz="1100" dirty="0">
                          <a:solidFill>
                            <a:schemeClr val="accent3">
                              <a:lumMod val="50000"/>
                            </a:schemeClr>
                          </a:solidFill>
                          <a:effectLst/>
                        </a:rPr>
                        <a:t>  Expected</a:t>
                      </a:r>
                      <a:endParaRPr lang="en-IN" sz="900" dirty="0">
                        <a:solidFill>
                          <a:schemeClr val="accent3">
                            <a:lumMod val="50000"/>
                          </a:schemeClr>
                        </a:solidFill>
                        <a:effectLst/>
                      </a:endParaRPr>
                    </a:p>
                    <a:p>
                      <a:pPr indent="-179705" algn="ctr"/>
                      <a:r>
                        <a:rPr lang="en-US" sz="1100" dirty="0">
                          <a:solidFill>
                            <a:schemeClr val="accent3">
                              <a:lumMod val="50000"/>
                            </a:schemeClr>
                          </a:solidFill>
                          <a:effectLst/>
                        </a:rPr>
                        <a:t> Result</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indent="-179705" algn="just"/>
                      <a:r>
                        <a:rPr lang="en-US" sz="1100">
                          <a:solidFill>
                            <a:schemeClr val="accent3">
                              <a:lumMod val="50000"/>
                            </a:schemeClr>
                          </a:solidFill>
                          <a:effectLst/>
                        </a:rPr>
                        <a:t>    Actual</a:t>
                      </a:r>
                      <a:endParaRPr lang="en-IN" sz="900">
                        <a:solidFill>
                          <a:schemeClr val="accent3">
                            <a:lumMod val="50000"/>
                          </a:schemeClr>
                        </a:solidFill>
                        <a:effectLst/>
                      </a:endParaRPr>
                    </a:p>
                    <a:p>
                      <a:pPr algn="just"/>
                      <a:r>
                        <a:rPr lang="en-US" sz="1100">
                          <a:solidFill>
                            <a:schemeClr val="accent3">
                              <a:lumMod val="50000"/>
                            </a:schemeClr>
                          </a:solidFill>
                          <a:effectLst/>
                        </a:rPr>
                        <a:t>Result</a:t>
                      </a:r>
                      <a:endParaRPr lang="en-IN" sz="90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indent="-179705" algn="just"/>
                      <a:r>
                        <a:rPr lang="en-US" sz="1100" dirty="0">
                          <a:solidFill>
                            <a:schemeClr val="accent3">
                              <a:lumMod val="50000"/>
                            </a:schemeClr>
                          </a:solidFill>
                          <a:effectLst/>
                        </a:rPr>
                        <a:t>Testcase:</a:t>
                      </a:r>
                    </a:p>
                    <a:p>
                      <a:pPr indent="-179705" algn="just"/>
                      <a:r>
                        <a:rPr lang="en-US" sz="1100" dirty="0">
                          <a:solidFill>
                            <a:schemeClr val="accent3">
                              <a:lumMod val="50000"/>
                            </a:schemeClr>
                          </a:solidFill>
                          <a:effectLst/>
                        </a:rPr>
                        <a:t>Pass/fail</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extLst>
                  <a:ext uri="{0D108BD9-81ED-4DB2-BD59-A6C34878D82A}">
                    <a16:rowId xmlns:a16="http://schemas.microsoft.com/office/drawing/2014/main" val="3388169090"/>
                  </a:ext>
                </a:extLst>
              </a:tr>
              <a:tr h="637928">
                <a:tc>
                  <a:txBody>
                    <a:bodyPr/>
                    <a:lstStyle/>
                    <a:p>
                      <a:pPr algn="just"/>
                      <a:r>
                        <a:rPr lang="en-US" sz="1100" dirty="0">
                          <a:solidFill>
                            <a:schemeClr val="accent3">
                              <a:lumMod val="50000"/>
                            </a:schemeClr>
                          </a:solidFill>
                          <a:effectLst/>
                        </a:rPr>
                        <a:t>     1</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Launch Application</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Click button</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Home page</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Home page</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a:solidFill>
                            <a:schemeClr val="accent3">
                              <a:lumMod val="50000"/>
                            </a:schemeClr>
                          </a:solidFill>
                          <a:effectLst/>
                        </a:rPr>
                        <a:t>Pass</a:t>
                      </a:r>
                      <a:endParaRPr lang="en-IN" sz="90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extLst>
                  <a:ext uri="{0D108BD9-81ED-4DB2-BD59-A6C34878D82A}">
                    <a16:rowId xmlns:a16="http://schemas.microsoft.com/office/drawing/2014/main" val="1682355020"/>
                  </a:ext>
                </a:extLst>
              </a:tr>
              <a:tr h="1149224">
                <a:tc>
                  <a:txBody>
                    <a:bodyPr/>
                    <a:lstStyle/>
                    <a:p>
                      <a:pPr algn="just"/>
                      <a:r>
                        <a:rPr lang="en-US" sz="1100" dirty="0">
                          <a:solidFill>
                            <a:schemeClr val="accent3">
                              <a:lumMod val="50000"/>
                            </a:schemeClr>
                          </a:solidFill>
                          <a:effectLst/>
                        </a:rPr>
                        <a:t>     2 </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Enter correct</a:t>
                      </a:r>
                      <a:endParaRPr lang="en-IN" sz="900" dirty="0">
                        <a:solidFill>
                          <a:schemeClr val="accent3">
                            <a:lumMod val="50000"/>
                          </a:schemeClr>
                        </a:solidFill>
                        <a:effectLst/>
                      </a:endParaRPr>
                    </a:p>
                    <a:p>
                      <a:pPr algn="just"/>
                      <a:r>
                        <a:rPr lang="en-US" sz="1100" dirty="0">
                          <a:solidFill>
                            <a:schemeClr val="accent3">
                              <a:lumMod val="50000"/>
                            </a:schemeClr>
                          </a:solidFill>
                          <a:effectLst/>
                        </a:rPr>
                        <a:t>email, name</a:t>
                      </a:r>
                      <a:endParaRPr lang="en-IN" sz="900" dirty="0">
                        <a:solidFill>
                          <a:schemeClr val="accent3">
                            <a:lumMod val="50000"/>
                          </a:schemeClr>
                        </a:solidFill>
                        <a:effectLst/>
                      </a:endParaRPr>
                    </a:p>
                    <a:p>
                      <a:pPr algn="just"/>
                      <a:r>
                        <a:rPr lang="en-US" sz="1100" dirty="0">
                          <a:solidFill>
                            <a:schemeClr val="accent3">
                              <a:lumMod val="50000"/>
                            </a:schemeClr>
                          </a:solidFill>
                          <a:effectLst/>
                        </a:rPr>
                        <a:t>and password</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Enter email id, Password and Name</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Login successful</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Login successful</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a:solidFill>
                            <a:schemeClr val="accent3">
                              <a:lumMod val="50000"/>
                            </a:schemeClr>
                          </a:solidFill>
                          <a:effectLst/>
                        </a:rPr>
                        <a:t>Pass</a:t>
                      </a:r>
                      <a:endParaRPr lang="en-IN" sz="90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extLst>
                  <a:ext uri="{0D108BD9-81ED-4DB2-BD59-A6C34878D82A}">
                    <a16:rowId xmlns:a16="http://schemas.microsoft.com/office/drawing/2014/main" val="691731556"/>
                  </a:ext>
                </a:extLst>
              </a:tr>
              <a:tr h="1215005">
                <a:tc>
                  <a:txBody>
                    <a:bodyPr/>
                    <a:lstStyle/>
                    <a:p>
                      <a:pPr algn="just"/>
                      <a:r>
                        <a:rPr lang="en-US" sz="1100" dirty="0">
                          <a:solidFill>
                            <a:schemeClr val="accent3">
                              <a:lumMod val="50000"/>
                            </a:schemeClr>
                          </a:solidFill>
                          <a:effectLst/>
                        </a:rPr>
                        <a:t>     3</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Enter wrong name and password</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Enter wrong username and password</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Prompts invalid username and password</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Prompts invalid username and password</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Pass</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extLst>
                  <a:ext uri="{0D108BD9-81ED-4DB2-BD59-A6C34878D82A}">
                    <a16:rowId xmlns:a16="http://schemas.microsoft.com/office/drawing/2014/main" val="2164922935"/>
                  </a:ext>
                </a:extLst>
              </a:tr>
              <a:tr h="637928">
                <a:tc>
                  <a:txBody>
                    <a:bodyPr/>
                    <a:lstStyle/>
                    <a:p>
                      <a:pPr algn="just"/>
                      <a:r>
                        <a:rPr lang="en-US" sz="1100" dirty="0">
                          <a:solidFill>
                            <a:schemeClr val="accent3">
                              <a:lumMod val="50000"/>
                            </a:schemeClr>
                          </a:solidFill>
                          <a:effectLst/>
                        </a:rPr>
                        <a:t>     4</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Submit button</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Click button</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Login successful</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Login successful</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tc>
                  <a:txBody>
                    <a:bodyPr/>
                    <a:lstStyle/>
                    <a:p>
                      <a:pPr algn="just"/>
                      <a:r>
                        <a:rPr lang="en-US" sz="1100" dirty="0">
                          <a:solidFill>
                            <a:schemeClr val="accent3">
                              <a:lumMod val="50000"/>
                            </a:schemeClr>
                          </a:solidFill>
                          <a:effectLst/>
                        </a:rPr>
                        <a:t>Pass</a:t>
                      </a:r>
                      <a:endParaRPr lang="en-IN" sz="900" dirty="0">
                        <a:solidFill>
                          <a:schemeClr val="accent3">
                            <a:lumMod val="50000"/>
                          </a:schemeClr>
                        </a:solidFill>
                        <a:effectLst/>
                        <a:latin typeface="Times New Roman" panose="02020603050405020304" pitchFamily="18" charset="0"/>
                        <a:ea typeface="Times New Roman" panose="02020603050405020304" pitchFamily="18" charset="0"/>
                      </a:endParaRPr>
                    </a:p>
                  </a:txBody>
                  <a:tcPr marL="52673" marR="52673" marT="0" marB="0"/>
                </a:tc>
                <a:extLst>
                  <a:ext uri="{0D108BD9-81ED-4DB2-BD59-A6C34878D82A}">
                    <a16:rowId xmlns:a16="http://schemas.microsoft.com/office/drawing/2014/main" val="1251525761"/>
                  </a:ext>
                </a:extLst>
              </a:tr>
            </a:tbl>
          </a:graphicData>
        </a:graphic>
      </p:graphicFrame>
      <p:sp>
        <p:nvSpPr>
          <p:cNvPr id="2404" name="TextBox 2403">
            <a:extLst>
              <a:ext uri="{FF2B5EF4-FFF2-40B4-BE49-F238E27FC236}">
                <a16:creationId xmlns:a16="http://schemas.microsoft.com/office/drawing/2014/main" id="{0B7E41AA-14E7-4BCC-C47D-169FEE0A938D}"/>
              </a:ext>
            </a:extLst>
          </p:cNvPr>
          <p:cNvSpPr txBox="1"/>
          <p:nvPr/>
        </p:nvSpPr>
        <p:spPr>
          <a:xfrm>
            <a:off x="0" y="531052"/>
            <a:ext cx="2374728" cy="276999"/>
          </a:xfrm>
          <a:prstGeom prst="rect">
            <a:avLst/>
          </a:prstGeom>
          <a:noFill/>
        </p:spPr>
        <p:txBody>
          <a:bodyPr wrap="square" rtlCol="0">
            <a:spAutoFit/>
          </a:bodyPr>
          <a:lstStyle/>
          <a:p>
            <a:r>
              <a:rPr lang="en-IN" sz="1200" dirty="0">
                <a:latin typeface="Arial" panose="020B0604020202020204" pitchFamily="34" charset="0"/>
                <a:cs typeface="Arial" panose="020B0604020202020204" pitchFamily="34" charset="0"/>
              </a:rPr>
              <a:t>Test Case: Registration </a:t>
            </a:r>
          </a:p>
        </p:txBody>
      </p:sp>
      <p:sp>
        <p:nvSpPr>
          <p:cNvPr id="2405" name="TextBox 2404">
            <a:extLst>
              <a:ext uri="{FF2B5EF4-FFF2-40B4-BE49-F238E27FC236}">
                <a16:creationId xmlns:a16="http://schemas.microsoft.com/office/drawing/2014/main" id="{CDB16F9D-02F5-3B48-4AFE-2BBBEBCF0748}"/>
              </a:ext>
            </a:extLst>
          </p:cNvPr>
          <p:cNvSpPr txBox="1"/>
          <p:nvPr/>
        </p:nvSpPr>
        <p:spPr>
          <a:xfrm>
            <a:off x="3232370" y="549406"/>
            <a:ext cx="1717002" cy="276999"/>
          </a:xfrm>
          <a:prstGeom prst="rect">
            <a:avLst/>
          </a:prstGeom>
          <a:noFill/>
        </p:spPr>
        <p:txBody>
          <a:bodyPr wrap="square" rtlCol="0">
            <a:spAutoFit/>
          </a:bodyPr>
          <a:lstStyle/>
          <a:p>
            <a:pPr algn="just"/>
            <a:r>
              <a:rPr lang="en-US" sz="1200" dirty="0">
                <a:effectLst/>
                <a:latin typeface="Arial" panose="020B0604020202020204" pitchFamily="34" charset="0"/>
                <a:ea typeface="Times New Roman" panose="02020603050405020304" pitchFamily="18" charset="0"/>
                <a:cs typeface="Arial" panose="020B0604020202020204" pitchFamily="34" charset="0"/>
              </a:rPr>
              <a:t>Test Priority: High       </a:t>
            </a:r>
            <a:endParaRPr lang="en-IN" sz="1200" dirty="0">
              <a:effectLst/>
              <a:latin typeface="Arial" panose="020B0604020202020204" pitchFamily="34" charset="0"/>
              <a:ea typeface="Times New Roman" panose="02020603050405020304" pitchFamily="18" charset="0"/>
              <a:cs typeface="Arial" panose="020B0604020202020204" pitchFamily="34" charset="0"/>
            </a:endParaRPr>
          </a:p>
        </p:txBody>
      </p:sp>
      <p:graphicFrame>
        <p:nvGraphicFramePr>
          <p:cNvPr id="2411" name="Table 2410">
            <a:extLst>
              <a:ext uri="{FF2B5EF4-FFF2-40B4-BE49-F238E27FC236}">
                <a16:creationId xmlns:a16="http://schemas.microsoft.com/office/drawing/2014/main" id="{B7A89523-8E78-9245-7993-3F4A8E9B246D}"/>
              </a:ext>
            </a:extLst>
          </p:cNvPr>
          <p:cNvGraphicFramePr>
            <a:graphicFrameLocks noGrp="1"/>
          </p:cNvGraphicFramePr>
          <p:nvPr>
            <p:extLst>
              <p:ext uri="{D42A27DB-BD31-4B8C-83A1-F6EECF244321}">
                <p14:modId xmlns:p14="http://schemas.microsoft.com/office/powerpoint/2010/main" val="545006890"/>
              </p:ext>
            </p:extLst>
          </p:nvPr>
        </p:nvGraphicFramePr>
        <p:xfrm>
          <a:off x="4869542" y="808052"/>
          <a:ext cx="4194629" cy="4174020"/>
        </p:xfrm>
        <a:graphic>
          <a:graphicData uri="http://schemas.openxmlformats.org/drawingml/2006/table">
            <a:tbl>
              <a:tblPr firstRow="1" firstCol="1" bandRow="1">
                <a:tableStyleId>{D323E5E8-C70F-42E8-9D03-7E229D630EA2}</a:tableStyleId>
              </a:tblPr>
              <a:tblGrid>
                <a:gridCol w="390027">
                  <a:extLst>
                    <a:ext uri="{9D8B030D-6E8A-4147-A177-3AD203B41FA5}">
                      <a16:colId xmlns:a16="http://schemas.microsoft.com/office/drawing/2014/main" val="3177014312"/>
                    </a:ext>
                  </a:extLst>
                </a:gridCol>
                <a:gridCol w="762017">
                  <a:extLst>
                    <a:ext uri="{9D8B030D-6E8A-4147-A177-3AD203B41FA5}">
                      <a16:colId xmlns:a16="http://schemas.microsoft.com/office/drawing/2014/main" val="3387901427"/>
                    </a:ext>
                  </a:extLst>
                </a:gridCol>
                <a:gridCol w="827526">
                  <a:extLst>
                    <a:ext uri="{9D8B030D-6E8A-4147-A177-3AD203B41FA5}">
                      <a16:colId xmlns:a16="http://schemas.microsoft.com/office/drawing/2014/main" val="3095343970"/>
                    </a:ext>
                  </a:extLst>
                </a:gridCol>
                <a:gridCol w="747582">
                  <a:extLst>
                    <a:ext uri="{9D8B030D-6E8A-4147-A177-3AD203B41FA5}">
                      <a16:colId xmlns:a16="http://schemas.microsoft.com/office/drawing/2014/main" val="2404000721"/>
                    </a:ext>
                  </a:extLst>
                </a:gridCol>
                <a:gridCol w="694879">
                  <a:extLst>
                    <a:ext uri="{9D8B030D-6E8A-4147-A177-3AD203B41FA5}">
                      <a16:colId xmlns:a16="http://schemas.microsoft.com/office/drawing/2014/main" val="2540789152"/>
                    </a:ext>
                  </a:extLst>
                </a:gridCol>
                <a:gridCol w="772598">
                  <a:extLst>
                    <a:ext uri="{9D8B030D-6E8A-4147-A177-3AD203B41FA5}">
                      <a16:colId xmlns:a16="http://schemas.microsoft.com/office/drawing/2014/main" val="1601043963"/>
                    </a:ext>
                  </a:extLst>
                </a:gridCol>
              </a:tblGrid>
              <a:tr h="336429">
                <a:tc>
                  <a:txBody>
                    <a:bodyPr/>
                    <a:lstStyle/>
                    <a:p>
                      <a:pPr algn="just"/>
                      <a:r>
                        <a:rPr lang="en-US" sz="1100" dirty="0">
                          <a:effectLst/>
                          <a:latin typeface="Arial" panose="020B0604020202020204" pitchFamily="34" charset="0"/>
                          <a:cs typeface="Arial" panose="020B0604020202020204" pitchFamily="34" charset="0"/>
                        </a:rPr>
                        <a:t>S.no</a:t>
                      </a:r>
                    </a:p>
                  </a:txBody>
                  <a:tcPr marL="42271" marR="42271" marT="0" marB="0"/>
                </a:tc>
                <a:tc>
                  <a:txBody>
                    <a:bodyPr/>
                    <a:lstStyle/>
                    <a:p>
                      <a:pPr indent="-179705" algn="just"/>
                      <a:r>
                        <a:rPr lang="en-US" sz="1100" dirty="0">
                          <a:effectLst/>
                          <a:latin typeface="Arial" panose="020B0604020202020204" pitchFamily="34" charset="0"/>
                          <a:cs typeface="Arial" panose="020B0604020202020204" pitchFamily="34" charset="0"/>
                        </a:rPr>
                        <a:t>Action</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Inputs</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indent="-179705" algn="just"/>
                      <a:r>
                        <a:rPr lang="en-US" sz="1100" dirty="0">
                          <a:effectLst/>
                          <a:latin typeface="Arial" panose="020B0604020202020204" pitchFamily="34" charset="0"/>
                          <a:cs typeface="Arial" panose="020B0604020202020204" pitchFamily="34" charset="0"/>
                        </a:rPr>
                        <a:t>Expected</a:t>
                      </a:r>
                      <a:endParaRPr lang="en-IN" sz="1100" dirty="0">
                        <a:effectLst/>
                        <a:latin typeface="Arial" panose="020B0604020202020204" pitchFamily="34" charset="0"/>
                        <a:cs typeface="Arial" panose="020B0604020202020204" pitchFamily="34" charset="0"/>
                      </a:endParaRPr>
                    </a:p>
                    <a:p>
                      <a:pPr indent="-179705" algn="just"/>
                      <a:r>
                        <a:rPr lang="en-US" sz="1100" dirty="0">
                          <a:effectLst/>
                          <a:latin typeface="Arial" panose="020B0604020202020204" pitchFamily="34" charset="0"/>
                          <a:cs typeface="Arial" panose="020B0604020202020204" pitchFamily="34" charset="0"/>
                        </a:rPr>
                        <a:t>Result</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indent="-179705" algn="just"/>
                      <a:r>
                        <a:rPr lang="en-US" sz="1100" dirty="0">
                          <a:effectLst/>
                          <a:latin typeface="Arial" panose="020B0604020202020204" pitchFamily="34" charset="0"/>
                          <a:cs typeface="Arial" panose="020B0604020202020204" pitchFamily="34" charset="0"/>
                        </a:rPr>
                        <a:t>Actual</a:t>
                      </a:r>
                      <a:endParaRPr lang="en-IN" sz="1100" dirty="0">
                        <a:effectLst/>
                        <a:latin typeface="Arial" panose="020B0604020202020204" pitchFamily="34" charset="0"/>
                        <a:cs typeface="Arial" panose="020B0604020202020204" pitchFamily="34" charset="0"/>
                      </a:endParaRPr>
                    </a:p>
                    <a:p>
                      <a:pPr indent="-179705" algn="just"/>
                      <a:r>
                        <a:rPr lang="en-US" sz="1100" dirty="0">
                          <a:effectLst/>
                          <a:latin typeface="Arial" panose="020B0604020202020204" pitchFamily="34" charset="0"/>
                          <a:cs typeface="Arial" panose="020B0604020202020204" pitchFamily="34" charset="0"/>
                        </a:rPr>
                        <a:t>Result</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indent="-179705" algn="just"/>
                      <a:r>
                        <a:rPr lang="en-US" sz="1100" dirty="0">
                          <a:effectLst/>
                          <a:latin typeface="Arial" panose="020B0604020202020204" pitchFamily="34" charset="0"/>
                          <a:cs typeface="Arial" panose="020B0604020202020204" pitchFamily="34" charset="0"/>
                        </a:rPr>
                        <a:t>Testcase:</a:t>
                      </a:r>
                      <a:endParaRPr lang="en-IN" sz="1100" dirty="0">
                        <a:effectLst/>
                        <a:latin typeface="Arial" panose="020B0604020202020204" pitchFamily="34" charset="0"/>
                        <a:cs typeface="Arial" panose="020B0604020202020204" pitchFamily="34" charset="0"/>
                      </a:endParaRPr>
                    </a:p>
                    <a:p>
                      <a:pPr indent="-179705" algn="just"/>
                      <a:r>
                        <a:rPr lang="en-US" sz="1100" dirty="0">
                          <a:effectLst/>
                          <a:latin typeface="Arial" panose="020B0604020202020204" pitchFamily="34" charset="0"/>
                          <a:cs typeface="Arial" panose="020B0604020202020204" pitchFamily="34" charset="0"/>
                        </a:rPr>
                        <a:t>Pass/fail</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extLst>
                  <a:ext uri="{0D108BD9-81ED-4DB2-BD59-A6C34878D82A}">
                    <a16:rowId xmlns:a16="http://schemas.microsoft.com/office/drawing/2014/main" val="2416771473"/>
                  </a:ext>
                </a:extLst>
              </a:tr>
              <a:tr h="473302">
                <a:tc>
                  <a:txBody>
                    <a:bodyPr/>
                    <a:lstStyle/>
                    <a:p>
                      <a:pPr algn="just"/>
                      <a:r>
                        <a:rPr lang="en-US" sz="1100" dirty="0">
                          <a:effectLst/>
                          <a:latin typeface="Arial" panose="020B0604020202020204" pitchFamily="34" charset="0"/>
                          <a:cs typeface="Arial" panose="020B0604020202020204" pitchFamily="34" charset="0"/>
                        </a:rPr>
                        <a:t>1</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Open webcam</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a:effectLst/>
                          <a:latin typeface="Arial" panose="020B0604020202020204" pitchFamily="34" charset="0"/>
                          <a:cs typeface="Arial" panose="020B0604020202020204" pitchFamily="34" charset="0"/>
                        </a:rPr>
                        <a:t>Click button to start</a:t>
                      </a:r>
                      <a:endParaRPr lang="en-IN" sz="110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a:effectLst/>
                          <a:latin typeface="Arial" panose="020B0604020202020204" pitchFamily="34" charset="0"/>
                          <a:cs typeface="Arial" panose="020B0604020202020204" pitchFamily="34" charset="0"/>
                        </a:rPr>
                        <a:t>Open webcam</a:t>
                      </a:r>
                      <a:endParaRPr lang="en-IN" sz="110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a:effectLst/>
                          <a:latin typeface="Arial" panose="020B0604020202020204" pitchFamily="34" charset="0"/>
                          <a:cs typeface="Arial" panose="020B0604020202020204" pitchFamily="34" charset="0"/>
                        </a:rPr>
                        <a:t>Opens webcam</a:t>
                      </a:r>
                      <a:endParaRPr lang="en-IN" sz="110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Pass</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extLst>
                  <a:ext uri="{0D108BD9-81ED-4DB2-BD59-A6C34878D82A}">
                    <a16:rowId xmlns:a16="http://schemas.microsoft.com/office/drawing/2014/main" val="4053366475"/>
                  </a:ext>
                </a:extLst>
              </a:tr>
              <a:tr h="841072">
                <a:tc>
                  <a:txBody>
                    <a:bodyPr/>
                    <a:lstStyle/>
                    <a:p>
                      <a:pPr algn="just"/>
                      <a:r>
                        <a:rPr lang="en-US" sz="1100" dirty="0">
                          <a:effectLst/>
                          <a:latin typeface="Arial" panose="020B0604020202020204" pitchFamily="34" charset="0"/>
                          <a:cs typeface="Arial" panose="020B0604020202020204" pitchFamily="34" charset="0"/>
                        </a:rPr>
                        <a:t>2</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Capture Video</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User face</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a:effectLst/>
                          <a:latin typeface="Arial" panose="020B0604020202020204" pitchFamily="34" charset="0"/>
                          <a:cs typeface="Arial" panose="020B0604020202020204" pitchFamily="34" charset="0"/>
                        </a:rPr>
                        <a:t>User’s face is captured through video</a:t>
                      </a:r>
                      <a:endParaRPr lang="en-IN" sz="110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User’s face is captured through video</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Pass</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extLst>
                  <a:ext uri="{0D108BD9-81ED-4DB2-BD59-A6C34878D82A}">
                    <a16:rowId xmlns:a16="http://schemas.microsoft.com/office/drawing/2014/main" val="2702359945"/>
                  </a:ext>
                </a:extLst>
              </a:tr>
              <a:tr h="1177501">
                <a:tc>
                  <a:txBody>
                    <a:bodyPr/>
                    <a:lstStyle/>
                    <a:p>
                      <a:pPr algn="just"/>
                      <a:r>
                        <a:rPr lang="en-US" sz="1100" dirty="0">
                          <a:effectLst/>
                          <a:latin typeface="Arial" panose="020B0604020202020204" pitchFamily="34" charset="0"/>
                          <a:cs typeface="Arial" panose="020B0604020202020204" pitchFamily="34" charset="0"/>
                        </a:rPr>
                        <a:t>3</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Detect faces with Bounding boxes</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Face of user without any disturbance</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Bounding boxed appears as a result of face being detected</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Bounding boxed appears.</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Pass</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extLst>
                  <a:ext uri="{0D108BD9-81ED-4DB2-BD59-A6C34878D82A}">
                    <a16:rowId xmlns:a16="http://schemas.microsoft.com/office/drawing/2014/main" val="3629402913"/>
                  </a:ext>
                </a:extLst>
              </a:tr>
              <a:tr h="841072">
                <a:tc>
                  <a:txBody>
                    <a:bodyPr/>
                    <a:lstStyle/>
                    <a:p>
                      <a:pPr algn="just"/>
                      <a:r>
                        <a:rPr lang="en-US" sz="1100" dirty="0">
                          <a:effectLst/>
                          <a:latin typeface="Arial" panose="020B0604020202020204" pitchFamily="34" charset="0"/>
                          <a:cs typeface="Arial" panose="020B0604020202020204" pitchFamily="34" charset="0"/>
                        </a:rPr>
                        <a:t>4</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Feature extraction</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User’s face</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68-point face landmark model is used</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68-point face landmark model is used</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Pass</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extLst>
                  <a:ext uri="{0D108BD9-81ED-4DB2-BD59-A6C34878D82A}">
                    <a16:rowId xmlns:a16="http://schemas.microsoft.com/office/drawing/2014/main" val="244629624"/>
                  </a:ext>
                </a:extLst>
              </a:tr>
              <a:tr h="504644">
                <a:tc>
                  <a:txBody>
                    <a:bodyPr/>
                    <a:lstStyle/>
                    <a:p>
                      <a:pPr algn="just"/>
                      <a:r>
                        <a:rPr lang="en-US" sz="1100" dirty="0">
                          <a:effectLst/>
                          <a:latin typeface="Arial" panose="020B0604020202020204" pitchFamily="34" charset="0"/>
                          <a:cs typeface="Arial" panose="020B0604020202020204" pitchFamily="34" charset="0"/>
                        </a:rPr>
                        <a:t>5</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Detect more than 2 Faces</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3 people facing camera</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Detects all people</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Detects all people</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tc>
                  <a:txBody>
                    <a:bodyPr/>
                    <a:lstStyle/>
                    <a:p>
                      <a:pPr algn="just"/>
                      <a:r>
                        <a:rPr lang="en-US" sz="1100" dirty="0">
                          <a:effectLst/>
                          <a:latin typeface="Arial" panose="020B0604020202020204" pitchFamily="34" charset="0"/>
                          <a:cs typeface="Arial" panose="020B0604020202020204" pitchFamily="34" charset="0"/>
                        </a:rPr>
                        <a:t>Pass</a:t>
                      </a:r>
                      <a:endParaRPr lang="en-IN" sz="1100" dirty="0">
                        <a:effectLst/>
                        <a:latin typeface="Arial" panose="020B0604020202020204" pitchFamily="34" charset="0"/>
                        <a:ea typeface="Times New Roman" panose="02020603050405020304" pitchFamily="18" charset="0"/>
                        <a:cs typeface="Arial" panose="020B0604020202020204" pitchFamily="34" charset="0"/>
                      </a:endParaRPr>
                    </a:p>
                  </a:txBody>
                  <a:tcPr marL="42271" marR="42271" marT="0" marB="0"/>
                </a:tc>
                <a:extLst>
                  <a:ext uri="{0D108BD9-81ED-4DB2-BD59-A6C34878D82A}">
                    <a16:rowId xmlns:a16="http://schemas.microsoft.com/office/drawing/2014/main" val="1452860364"/>
                  </a:ext>
                </a:extLst>
              </a:tr>
            </a:tbl>
          </a:graphicData>
        </a:graphic>
      </p:graphicFrame>
      <p:sp>
        <p:nvSpPr>
          <p:cNvPr id="2413" name="TextBox 2412">
            <a:extLst>
              <a:ext uri="{FF2B5EF4-FFF2-40B4-BE49-F238E27FC236}">
                <a16:creationId xmlns:a16="http://schemas.microsoft.com/office/drawing/2014/main" id="{5C5C6931-38F0-FDA5-B150-889875D64627}"/>
              </a:ext>
            </a:extLst>
          </p:cNvPr>
          <p:cNvSpPr txBox="1"/>
          <p:nvPr/>
        </p:nvSpPr>
        <p:spPr>
          <a:xfrm>
            <a:off x="4869542" y="530836"/>
            <a:ext cx="2061030" cy="276999"/>
          </a:xfrm>
          <a:prstGeom prst="rect">
            <a:avLst/>
          </a:prstGeom>
          <a:noFill/>
        </p:spPr>
        <p:txBody>
          <a:bodyPr wrap="square" rtlCol="0">
            <a:spAutoFit/>
          </a:bodyPr>
          <a:lstStyle/>
          <a:p>
            <a:r>
              <a:rPr lang="en-IN" sz="1200" dirty="0">
                <a:latin typeface="Arial" panose="020B0604020202020204" pitchFamily="34" charset="0"/>
                <a:cs typeface="Arial" panose="020B0604020202020204" pitchFamily="34" charset="0"/>
              </a:rPr>
              <a:t>Module: Face Detection </a:t>
            </a:r>
          </a:p>
        </p:txBody>
      </p:sp>
      <p:sp>
        <p:nvSpPr>
          <p:cNvPr id="2414" name="TextBox 2413">
            <a:extLst>
              <a:ext uri="{FF2B5EF4-FFF2-40B4-BE49-F238E27FC236}">
                <a16:creationId xmlns:a16="http://schemas.microsoft.com/office/drawing/2014/main" id="{13818A15-082E-0625-0153-5AB18790C208}"/>
              </a:ext>
            </a:extLst>
          </p:cNvPr>
          <p:cNvSpPr txBox="1"/>
          <p:nvPr/>
        </p:nvSpPr>
        <p:spPr>
          <a:xfrm>
            <a:off x="7763501" y="530836"/>
            <a:ext cx="1661885" cy="276999"/>
          </a:xfrm>
          <a:prstGeom prst="rect">
            <a:avLst/>
          </a:prstGeom>
          <a:noFill/>
        </p:spPr>
        <p:txBody>
          <a:bodyPr wrap="square" rtlCol="0">
            <a:spAutoFit/>
          </a:bodyPr>
          <a:lstStyle/>
          <a:p>
            <a:r>
              <a:rPr lang="en-IN" sz="1200" dirty="0">
                <a:latin typeface="+mj-lt"/>
                <a:cs typeface="Times New Roman" panose="02020603050405020304" pitchFamily="18" charset="0"/>
              </a:rPr>
              <a:t>Test Priority: High</a:t>
            </a:r>
          </a:p>
        </p:txBody>
      </p:sp>
      <p:sp>
        <p:nvSpPr>
          <p:cNvPr id="2415" name="TextBox 2414">
            <a:extLst>
              <a:ext uri="{FF2B5EF4-FFF2-40B4-BE49-F238E27FC236}">
                <a16:creationId xmlns:a16="http://schemas.microsoft.com/office/drawing/2014/main" id="{84EB413F-F9F7-6B5C-61F0-46792F0BEC6E}"/>
              </a:ext>
            </a:extLst>
          </p:cNvPr>
          <p:cNvSpPr txBox="1"/>
          <p:nvPr/>
        </p:nvSpPr>
        <p:spPr>
          <a:xfrm>
            <a:off x="95642" y="174608"/>
            <a:ext cx="3087914" cy="356444"/>
          </a:xfrm>
          <a:prstGeom prst="rect">
            <a:avLst/>
          </a:prstGeom>
          <a:noFill/>
        </p:spPr>
        <p:txBody>
          <a:bodyPr wrap="square" rtlCol="0">
            <a:spAutoFit/>
          </a:bodyPr>
          <a:lstStyle/>
          <a:p>
            <a:pPr algn="just">
              <a:lnSpc>
                <a:spcPct val="150000"/>
              </a:lnSpc>
            </a:pPr>
            <a:r>
              <a:rPr lang="en-US" sz="1300" b="1" dirty="0">
                <a:effectLst/>
                <a:latin typeface="+mj-lt"/>
                <a:ea typeface="Times New Roman" panose="02020603050405020304" pitchFamily="18" charset="0"/>
              </a:rPr>
              <a:t>TEST CASES &amp; REPORTS:</a:t>
            </a:r>
            <a:endParaRPr lang="en-IN" sz="1300" dirty="0">
              <a:effectLst/>
              <a:latin typeface="+mj-lt"/>
              <a:ea typeface="Times New Roman" panose="02020603050405020304" pitchFamily="18" charset="0"/>
            </a:endParaRPr>
          </a:p>
        </p:txBody>
      </p:sp>
      <p:sp>
        <p:nvSpPr>
          <p:cNvPr id="2416" name="TextBox 2415">
            <a:extLst>
              <a:ext uri="{FF2B5EF4-FFF2-40B4-BE49-F238E27FC236}">
                <a16:creationId xmlns:a16="http://schemas.microsoft.com/office/drawing/2014/main" id="{BA7537C0-FB97-D610-C222-A6C5DDF09F2B}"/>
              </a:ext>
            </a:extLst>
          </p:cNvPr>
          <p:cNvSpPr txBox="1"/>
          <p:nvPr/>
        </p:nvSpPr>
        <p:spPr>
          <a:xfrm>
            <a:off x="3298716" y="19627"/>
            <a:ext cx="3087914" cy="338554"/>
          </a:xfrm>
          <a:prstGeom prst="rect">
            <a:avLst/>
          </a:prstGeom>
          <a:noFill/>
        </p:spPr>
        <p:txBody>
          <a:bodyPr wrap="square" rtlCol="0">
            <a:spAutoFit/>
          </a:bodyPr>
          <a:lstStyle/>
          <a:p>
            <a:r>
              <a:rPr lang="en-IN" sz="1600" b="1" dirty="0"/>
              <a:t>PERFORMANCE ANALYSIS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1C7734F-E9DA-968A-D7DC-D24D16CB7116}"/>
              </a:ext>
            </a:extLst>
          </p:cNvPr>
          <p:cNvGraphicFramePr>
            <a:graphicFrameLocks noGrp="1"/>
          </p:cNvGraphicFramePr>
          <p:nvPr>
            <p:extLst>
              <p:ext uri="{D42A27DB-BD31-4B8C-83A1-F6EECF244321}">
                <p14:modId xmlns:p14="http://schemas.microsoft.com/office/powerpoint/2010/main" val="2008620427"/>
              </p:ext>
            </p:extLst>
          </p:nvPr>
        </p:nvGraphicFramePr>
        <p:xfrm>
          <a:off x="1132113" y="797409"/>
          <a:ext cx="6712858" cy="4174020"/>
        </p:xfrm>
        <a:graphic>
          <a:graphicData uri="http://schemas.openxmlformats.org/drawingml/2006/table">
            <a:tbl>
              <a:tblPr firstRow="1" firstCol="1" bandRow="1">
                <a:tableStyleId>{D323E5E8-C70F-42E8-9D03-7E229D630EA2}</a:tableStyleId>
              </a:tblPr>
              <a:tblGrid>
                <a:gridCol w="743721">
                  <a:extLst>
                    <a:ext uri="{9D8B030D-6E8A-4147-A177-3AD203B41FA5}">
                      <a16:colId xmlns:a16="http://schemas.microsoft.com/office/drawing/2014/main" val="599702098"/>
                    </a:ext>
                  </a:extLst>
                </a:gridCol>
                <a:gridCol w="1098978">
                  <a:extLst>
                    <a:ext uri="{9D8B030D-6E8A-4147-A177-3AD203B41FA5}">
                      <a16:colId xmlns:a16="http://schemas.microsoft.com/office/drawing/2014/main" val="117253140"/>
                    </a:ext>
                  </a:extLst>
                </a:gridCol>
                <a:gridCol w="969572">
                  <a:extLst>
                    <a:ext uri="{9D8B030D-6E8A-4147-A177-3AD203B41FA5}">
                      <a16:colId xmlns:a16="http://schemas.microsoft.com/office/drawing/2014/main" val="4049796000"/>
                    </a:ext>
                  </a:extLst>
                </a:gridCol>
                <a:gridCol w="1272428">
                  <a:extLst>
                    <a:ext uri="{9D8B030D-6E8A-4147-A177-3AD203B41FA5}">
                      <a16:colId xmlns:a16="http://schemas.microsoft.com/office/drawing/2014/main" val="1762787255"/>
                    </a:ext>
                  </a:extLst>
                </a:gridCol>
                <a:gridCol w="1173977">
                  <a:extLst>
                    <a:ext uri="{9D8B030D-6E8A-4147-A177-3AD203B41FA5}">
                      <a16:colId xmlns:a16="http://schemas.microsoft.com/office/drawing/2014/main" val="4242310395"/>
                    </a:ext>
                  </a:extLst>
                </a:gridCol>
                <a:gridCol w="1454182">
                  <a:extLst>
                    <a:ext uri="{9D8B030D-6E8A-4147-A177-3AD203B41FA5}">
                      <a16:colId xmlns:a16="http://schemas.microsoft.com/office/drawing/2014/main" val="470772911"/>
                    </a:ext>
                  </a:extLst>
                </a:gridCol>
              </a:tblGrid>
              <a:tr h="322307">
                <a:tc>
                  <a:txBody>
                    <a:bodyPr/>
                    <a:lstStyle/>
                    <a:p>
                      <a:pPr algn="just"/>
                      <a:r>
                        <a:rPr lang="en-US" sz="1100" dirty="0">
                          <a:solidFill>
                            <a:srgbClr val="000000"/>
                          </a:solidFill>
                          <a:effectLst/>
                        </a:rPr>
                        <a:t>S.no</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dirty="0">
                          <a:solidFill>
                            <a:srgbClr val="000000"/>
                          </a:solidFill>
                          <a:effectLst/>
                        </a:rPr>
                        <a:t>Action</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a:solidFill>
                            <a:srgbClr val="000000"/>
                          </a:solidFill>
                          <a:effectLst/>
                        </a:rPr>
                        <a:t>Inputs</a:t>
                      </a:r>
                      <a:endParaRPr lang="en-IN" sz="110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a:solidFill>
                            <a:srgbClr val="000000"/>
                          </a:solidFill>
                          <a:effectLst/>
                        </a:rPr>
                        <a:t>Expected Result</a:t>
                      </a:r>
                      <a:endParaRPr lang="en-IN" sz="110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a:solidFill>
                            <a:srgbClr val="000000"/>
                          </a:solidFill>
                          <a:effectLst/>
                        </a:rPr>
                        <a:t>Actual Result</a:t>
                      </a:r>
                      <a:endParaRPr lang="en-IN" sz="110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a:solidFill>
                            <a:srgbClr val="000000"/>
                          </a:solidFill>
                          <a:effectLst/>
                        </a:rPr>
                        <a:t>Testcase: Pass/fail</a:t>
                      </a:r>
                      <a:endParaRPr lang="en-IN" sz="1100">
                        <a:solidFill>
                          <a:srgbClr val="000000"/>
                        </a:solidFill>
                        <a:effectLst/>
                        <a:latin typeface="Times New Roman" panose="02020603050405020304" pitchFamily="18" charset="0"/>
                        <a:ea typeface="Times New Roman" panose="02020603050405020304" pitchFamily="18" charset="0"/>
                      </a:endParaRPr>
                    </a:p>
                  </a:txBody>
                  <a:tcPr marL="43100" marR="43100" marT="0" marB="0"/>
                </a:tc>
                <a:extLst>
                  <a:ext uri="{0D108BD9-81ED-4DB2-BD59-A6C34878D82A}">
                    <a16:rowId xmlns:a16="http://schemas.microsoft.com/office/drawing/2014/main" val="1844679070"/>
                  </a:ext>
                </a:extLst>
              </a:tr>
              <a:tr h="924411">
                <a:tc>
                  <a:txBody>
                    <a:bodyPr/>
                    <a:lstStyle/>
                    <a:p>
                      <a:pPr algn="just"/>
                      <a:r>
                        <a:rPr lang="en-US" sz="1100" dirty="0">
                          <a:solidFill>
                            <a:srgbClr val="000000"/>
                          </a:solidFill>
                          <a:effectLst/>
                        </a:rPr>
                        <a:t>1</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dirty="0">
                          <a:solidFill>
                            <a:srgbClr val="000000"/>
                          </a:solidFill>
                          <a:effectLst/>
                        </a:rPr>
                        <a:t>Detect Happy as emotion with age and gender</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a:solidFill>
                            <a:srgbClr val="000000"/>
                          </a:solidFill>
                          <a:effectLst/>
                        </a:rPr>
                        <a:t>Happy face</a:t>
                      </a:r>
                      <a:endParaRPr lang="en-IN" sz="110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a:solidFill>
                            <a:srgbClr val="000000"/>
                          </a:solidFill>
                          <a:effectLst/>
                        </a:rPr>
                        <a:t>Emotion is recognized Happy</a:t>
                      </a:r>
                      <a:endParaRPr lang="en-IN" sz="110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a:solidFill>
                            <a:srgbClr val="000000"/>
                          </a:solidFill>
                          <a:effectLst/>
                        </a:rPr>
                        <a:t>Emotion is recognized Happy</a:t>
                      </a:r>
                      <a:endParaRPr lang="en-IN" sz="110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a:solidFill>
                            <a:srgbClr val="000000"/>
                          </a:solidFill>
                          <a:effectLst/>
                        </a:rPr>
                        <a:t>Pass</a:t>
                      </a:r>
                      <a:endParaRPr lang="en-IN" sz="1100">
                        <a:solidFill>
                          <a:srgbClr val="000000"/>
                        </a:solidFill>
                        <a:effectLst/>
                        <a:latin typeface="Times New Roman" panose="02020603050405020304" pitchFamily="18" charset="0"/>
                        <a:ea typeface="Times New Roman" panose="02020603050405020304" pitchFamily="18" charset="0"/>
                      </a:endParaRPr>
                    </a:p>
                  </a:txBody>
                  <a:tcPr marL="43100" marR="43100" marT="0" marB="0"/>
                </a:tc>
                <a:extLst>
                  <a:ext uri="{0D108BD9-81ED-4DB2-BD59-A6C34878D82A}">
                    <a16:rowId xmlns:a16="http://schemas.microsoft.com/office/drawing/2014/main" val="1628617719"/>
                  </a:ext>
                </a:extLst>
              </a:tr>
              <a:tr h="1078480">
                <a:tc>
                  <a:txBody>
                    <a:bodyPr/>
                    <a:lstStyle/>
                    <a:p>
                      <a:pPr algn="just"/>
                      <a:r>
                        <a:rPr lang="en-US" sz="1100" dirty="0">
                          <a:solidFill>
                            <a:srgbClr val="000000"/>
                          </a:solidFill>
                          <a:effectLst/>
                        </a:rPr>
                        <a:t>2</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dirty="0">
                          <a:solidFill>
                            <a:srgbClr val="000000"/>
                          </a:solidFill>
                          <a:effectLst/>
                        </a:rPr>
                        <a:t>Detect surprise as emotion with age and gender</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dirty="0">
                          <a:solidFill>
                            <a:srgbClr val="000000"/>
                          </a:solidFill>
                          <a:effectLst/>
                        </a:rPr>
                        <a:t>surprised face</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a:solidFill>
                            <a:srgbClr val="000000"/>
                          </a:solidFill>
                          <a:effectLst/>
                        </a:rPr>
                        <a:t>Emotion is recognized Surprised</a:t>
                      </a:r>
                      <a:endParaRPr lang="en-IN" sz="110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a:solidFill>
                            <a:srgbClr val="000000"/>
                          </a:solidFill>
                          <a:effectLst/>
                        </a:rPr>
                        <a:t>Emotion is recognized surprised</a:t>
                      </a:r>
                      <a:endParaRPr lang="en-IN" sz="110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dirty="0">
                          <a:solidFill>
                            <a:srgbClr val="000000"/>
                          </a:solidFill>
                          <a:effectLst/>
                        </a:rPr>
                        <a:t>Pass</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extLst>
                  <a:ext uri="{0D108BD9-81ED-4DB2-BD59-A6C34878D82A}">
                    <a16:rowId xmlns:a16="http://schemas.microsoft.com/office/drawing/2014/main" val="3757982101"/>
                  </a:ext>
                </a:extLst>
              </a:tr>
              <a:tr h="924411">
                <a:tc>
                  <a:txBody>
                    <a:bodyPr/>
                    <a:lstStyle/>
                    <a:p>
                      <a:pPr algn="just"/>
                      <a:r>
                        <a:rPr lang="en-US" sz="1100" dirty="0">
                          <a:solidFill>
                            <a:srgbClr val="000000"/>
                          </a:solidFill>
                          <a:effectLst/>
                        </a:rPr>
                        <a:t>3</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dirty="0">
                          <a:solidFill>
                            <a:srgbClr val="000000"/>
                          </a:solidFill>
                          <a:effectLst/>
                        </a:rPr>
                        <a:t>Detect sad as emotion with age and gender</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a:solidFill>
                            <a:srgbClr val="000000"/>
                          </a:solidFill>
                          <a:effectLst/>
                        </a:rPr>
                        <a:t>sad face</a:t>
                      </a:r>
                      <a:endParaRPr lang="en-IN" sz="110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a:solidFill>
                            <a:srgbClr val="000000"/>
                          </a:solidFill>
                          <a:effectLst/>
                        </a:rPr>
                        <a:t>Emotion is recognized sad</a:t>
                      </a:r>
                      <a:endParaRPr lang="en-IN" sz="110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a:solidFill>
                            <a:srgbClr val="000000"/>
                          </a:solidFill>
                          <a:effectLst/>
                        </a:rPr>
                        <a:t>Emotion is recognized sad</a:t>
                      </a:r>
                      <a:endParaRPr lang="en-IN" sz="110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dirty="0">
                          <a:solidFill>
                            <a:srgbClr val="000000"/>
                          </a:solidFill>
                          <a:effectLst/>
                        </a:rPr>
                        <a:t>Pass</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extLst>
                  <a:ext uri="{0D108BD9-81ED-4DB2-BD59-A6C34878D82A}">
                    <a16:rowId xmlns:a16="http://schemas.microsoft.com/office/drawing/2014/main" val="4173596349"/>
                  </a:ext>
                </a:extLst>
              </a:tr>
              <a:tr h="924411">
                <a:tc>
                  <a:txBody>
                    <a:bodyPr/>
                    <a:lstStyle/>
                    <a:p>
                      <a:pPr algn="just"/>
                      <a:r>
                        <a:rPr lang="en-US" sz="1100" dirty="0">
                          <a:solidFill>
                            <a:srgbClr val="000000"/>
                          </a:solidFill>
                          <a:effectLst/>
                        </a:rPr>
                        <a:t>4</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dirty="0">
                          <a:solidFill>
                            <a:srgbClr val="000000"/>
                          </a:solidFill>
                          <a:effectLst/>
                        </a:rPr>
                        <a:t>Detect anger as emotion with age and gender</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dirty="0">
                          <a:solidFill>
                            <a:srgbClr val="000000"/>
                          </a:solidFill>
                          <a:effectLst/>
                        </a:rPr>
                        <a:t>Angry face</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dirty="0">
                          <a:solidFill>
                            <a:srgbClr val="000000"/>
                          </a:solidFill>
                          <a:effectLst/>
                        </a:rPr>
                        <a:t>Emotion is  recognized as angry</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dirty="0">
                          <a:solidFill>
                            <a:srgbClr val="000000"/>
                          </a:solidFill>
                          <a:effectLst/>
                        </a:rPr>
                        <a:t>Emotion is recognized as angry</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tc>
                  <a:txBody>
                    <a:bodyPr/>
                    <a:lstStyle/>
                    <a:p>
                      <a:pPr algn="just"/>
                      <a:r>
                        <a:rPr lang="en-US" sz="1100" dirty="0">
                          <a:solidFill>
                            <a:srgbClr val="000000"/>
                          </a:solidFill>
                          <a:effectLst/>
                        </a:rPr>
                        <a:t>Pass</a:t>
                      </a:r>
                      <a:endParaRPr lang="en-IN" sz="1100" dirty="0">
                        <a:solidFill>
                          <a:srgbClr val="000000"/>
                        </a:solidFill>
                        <a:effectLst/>
                        <a:latin typeface="Times New Roman" panose="02020603050405020304" pitchFamily="18" charset="0"/>
                        <a:ea typeface="Times New Roman" panose="02020603050405020304" pitchFamily="18" charset="0"/>
                      </a:endParaRPr>
                    </a:p>
                  </a:txBody>
                  <a:tcPr marL="43100" marR="43100" marT="0" marB="0"/>
                </a:tc>
                <a:extLst>
                  <a:ext uri="{0D108BD9-81ED-4DB2-BD59-A6C34878D82A}">
                    <a16:rowId xmlns:a16="http://schemas.microsoft.com/office/drawing/2014/main" val="1506854462"/>
                  </a:ext>
                </a:extLst>
              </a:tr>
            </a:tbl>
          </a:graphicData>
        </a:graphic>
      </p:graphicFrame>
      <p:sp>
        <p:nvSpPr>
          <p:cNvPr id="6" name="TextBox 5">
            <a:extLst>
              <a:ext uri="{FF2B5EF4-FFF2-40B4-BE49-F238E27FC236}">
                <a16:creationId xmlns:a16="http://schemas.microsoft.com/office/drawing/2014/main" id="{1B358FF4-B10C-6046-5A18-F47729E8962E}"/>
              </a:ext>
            </a:extLst>
          </p:cNvPr>
          <p:cNvSpPr txBox="1"/>
          <p:nvPr/>
        </p:nvSpPr>
        <p:spPr>
          <a:xfrm>
            <a:off x="943429" y="438964"/>
            <a:ext cx="3947885" cy="307777"/>
          </a:xfrm>
          <a:prstGeom prst="rect">
            <a:avLst/>
          </a:prstGeom>
          <a:noFill/>
        </p:spPr>
        <p:txBody>
          <a:bodyPr wrap="square" rtlCol="0">
            <a:spAutoFit/>
          </a:bodyPr>
          <a:lstStyle/>
          <a:p>
            <a:r>
              <a:rPr lang="en-US" dirty="0"/>
              <a:t> </a:t>
            </a:r>
            <a:r>
              <a:rPr lang="en-US" sz="1200" dirty="0"/>
              <a:t>Module: Emotion, Age and gender Recognition </a:t>
            </a:r>
            <a:endParaRPr lang="en-IN" sz="1200" dirty="0"/>
          </a:p>
        </p:txBody>
      </p:sp>
      <p:sp>
        <p:nvSpPr>
          <p:cNvPr id="7" name="TextBox 6">
            <a:extLst>
              <a:ext uri="{FF2B5EF4-FFF2-40B4-BE49-F238E27FC236}">
                <a16:creationId xmlns:a16="http://schemas.microsoft.com/office/drawing/2014/main" id="{18CD7124-BDFA-39DC-3870-C75FC7D120D5}"/>
              </a:ext>
            </a:extLst>
          </p:cNvPr>
          <p:cNvSpPr txBox="1"/>
          <p:nvPr/>
        </p:nvSpPr>
        <p:spPr>
          <a:xfrm>
            <a:off x="6545942" y="502174"/>
            <a:ext cx="1654629" cy="276999"/>
          </a:xfrm>
          <a:prstGeom prst="rect">
            <a:avLst/>
          </a:prstGeom>
          <a:noFill/>
        </p:spPr>
        <p:txBody>
          <a:bodyPr wrap="square" rtlCol="0">
            <a:spAutoFit/>
          </a:bodyPr>
          <a:lstStyle/>
          <a:p>
            <a:r>
              <a:rPr lang="en-IN" sz="1200" dirty="0"/>
              <a:t>Test Priority: High </a:t>
            </a:r>
          </a:p>
        </p:txBody>
      </p:sp>
    </p:spTree>
    <p:extLst>
      <p:ext uri="{BB962C8B-B14F-4D97-AF65-F5344CB8AC3E}">
        <p14:creationId xmlns:p14="http://schemas.microsoft.com/office/powerpoint/2010/main" val="1199260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404"/>
        <p:cNvGrpSpPr/>
        <p:nvPr/>
      </p:nvGrpSpPr>
      <p:grpSpPr>
        <a:xfrm>
          <a:off x="0" y="0"/>
          <a:ext cx="0" cy="0"/>
          <a:chOff x="0" y="0"/>
          <a:chExt cx="0" cy="0"/>
        </a:xfrm>
      </p:grpSpPr>
      <p:sp>
        <p:nvSpPr>
          <p:cNvPr id="2405" name="Google Shape;2405;p45"/>
          <p:cNvSpPr txBox="1">
            <a:spLocks noGrp="1"/>
          </p:cNvSpPr>
          <p:nvPr>
            <p:ph type="title"/>
          </p:nvPr>
        </p:nvSpPr>
        <p:spPr>
          <a:xfrm>
            <a:off x="719999" y="116187"/>
            <a:ext cx="7704000" cy="488400"/>
          </a:xfrm>
          <a:prstGeom prst="rect">
            <a:avLst/>
          </a:prstGeom>
        </p:spPr>
        <p:txBody>
          <a:bodyPr spcFirstLastPara="1" wrap="square" lIns="0" tIns="0" rIns="0" bIns="0" anchor="t" anchorCtr="0">
            <a:noAutofit/>
          </a:bodyPr>
          <a:lstStyle/>
          <a:p>
            <a:r>
              <a:rPr lang="en-IN" dirty="0">
                <a:solidFill>
                  <a:schemeClr val="accent3">
                    <a:lumMod val="50000"/>
                  </a:schemeClr>
                </a:solidFill>
              </a:rPr>
              <a:t>Screen shots</a:t>
            </a:r>
          </a:p>
        </p:txBody>
      </p:sp>
      <p:pic>
        <p:nvPicPr>
          <p:cNvPr id="30" name="Picture 29">
            <a:extLst>
              <a:ext uri="{FF2B5EF4-FFF2-40B4-BE49-F238E27FC236}">
                <a16:creationId xmlns:a16="http://schemas.microsoft.com/office/drawing/2014/main" id="{575E0F6B-4B59-6315-3E7D-C44C65760627}"/>
              </a:ext>
            </a:extLst>
          </p:cNvPr>
          <p:cNvPicPr>
            <a:picLocks noChangeAspect="1"/>
          </p:cNvPicPr>
          <p:nvPr/>
        </p:nvPicPr>
        <p:blipFill>
          <a:blip r:embed="rId3"/>
          <a:stretch>
            <a:fillRect/>
          </a:stretch>
        </p:blipFill>
        <p:spPr>
          <a:xfrm>
            <a:off x="278780" y="604587"/>
            <a:ext cx="8865220" cy="4084172"/>
          </a:xfrm>
          <a:prstGeom prst="rect">
            <a:avLst/>
          </a:prstGeom>
        </p:spPr>
      </p:pic>
      <p:sp>
        <p:nvSpPr>
          <p:cNvPr id="5" name="TextBox 4">
            <a:extLst>
              <a:ext uri="{FF2B5EF4-FFF2-40B4-BE49-F238E27FC236}">
                <a16:creationId xmlns:a16="http://schemas.microsoft.com/office/drawing/2014/main" id="{DD798070-428E-C15C-7C69-1EDAF2462BC6}"/>
              </a:ext>
            </a:extLst>
          </p:cNvPr>
          <p:cNvSpPr txBox="1"/>
          <p:nvPr/>
        </p:nvSpPr>
        <p:spPr>
          <a:xfrm>
            <a:off x="1536080" y="4688759"/>
            <a:ext cx="6071838"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2100"/>
              <a:buFont typeface="Roboto"/>
              <a:buNone/>
              <a:tabLst/>
              <a:defRPr/>
            </a:pPr>
            <a:r>
              <a:rPr lang="en-US" sz="1600" dirty="0">
                <a:solidFill>
                  <a:schemeClr val="accent3">
                    <a:lumMod val="50000"/>
                  </a:schemeClr>
                </a:solidFill>
                <a:latin typeface="Roboto"/>
                <a:ea typeface="Roboto"/>
                <a:sym typeface="Roboto"/>
              </a:rPr>
              <a:t>HOME PAGE</a:t>
            </a:r>
            <a:endParaRPr kumimoji="0" lang="en-US" sz="1600" b="0" i="0" u="none" strike="noStrike" kern="0" cap="none" spc="0" normalizeH="0" baseline="0" noProof="0" dirty="0">
              <a:ln>
                <a:noFill/>
              </a:ln>
              <a:solidFill>
                <a:schemeClr val="accent3">
                  <a:lumMod val="50000"/>
                </a:schemeClr>
              </a:solidFill>
              <a:effectLst/>
              <a:uLnTx/>
              <a:uFillTx/>
              <a:latin typeface="Roboto"/>
              <a:ea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882"/>
        <p:cNvGrpSpPr/>
        <p:nvPr/>
      </p:nvGrpSpPr>
      <p:grpSpPr>
        <a:xfrm>
          <a:off x="0" y="0"/>
          <a:ext cx="0" cy="0"/>
          <a:chOff x="0" y="0"/>
          <a:chExt cx="0" cy="0"/>
        </a:xfrm>
      </p:grpSpPr>
      <p:sp>
        <p:nvSpPr>
          <p:cNvPr id="1883" name="Google Shape;1883;p28"/>
          <p:cNvSpPr txBox="1">
            <a:spLocks noGrp="1"/>
          </p:cNvSpPr>
          <p:nvPr>
            <p:ph type="title"/>
          </p:nvPr>
        </p:nvSpPr>
        <p:spPr>
          <a:xfrm>
            <a:off x="720000" y="343450"/>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IN" sz="4000" dirty="0">
                <a:solidFill>
                  <a:schemeClr val="accent3">
                    <a:lumMod val="50000"/>
                  </a:schemeClr>
                </a:solidFill>
              </a:rPr>
              <a:t>INTRODUCTION</a:t>
            </a:r>
            <a:endParaRPr dirty="0">
              <a:solidFill>
                <a:schemeClr val="accent3">
                  <a:lumMod val="50000"/>
                </a:schemeClr>
              </a:solidFill>
              <a:latin typeface="Bebas Neue"/>
              <a:ea typeface="Bebas Neue"/>
              <a:cs typeface="Bebas Neue"/>
              <a:sym typeface="Bebas Neue"/>
            </a:endParaRPr>
          </a:p>
        </p:txBody>
      </p:sp>
      <p:sp>
        <p:nvSpPr>
          <p:cNvPr id="1884" name="Google Shape;1884;p28"/>
          <p:cNvSpPr txBox="1">
            <a:spLocks noGrp="1"/>
          </p:cNvSpPr>
          <p:nvPr>
            <p:ph type="body" idx="1"/>
          </p:nvPr>
        </p:nvSpPr>
        <p:spPr>
          <a:xfrm>
            <a:off x="239487" y="1182913"/>
            <a:ext cx="8469084" cy="3534229"/>
          </a:xfrm>
          <a:prstGeom prst="rect">
            <a:avLst/>
          </a:prstGeom>
        </p:spPr>
        <p:txBody>
          <a:bodyPr spcFirstLastPara="1" wrap="square" lIns="0" tIns="0" rIns="0" bIns="0" anchor="t" anchorCtr="0">
            <a:noAutofit/>
          </a:bodyPr>
          <a:lstStyle/>
          <a:p>
            <a:pPr>
              <a:buClrTx/>
              <a:buFont typeface="Wingdings" panose="05000000000000000000" pitchFamily="2" charset="2"/>
              <a:buChar char="q"/>
            </a:pPr>
            <a:r>
              <a:rPr lang="en-US" sz="1800" dirty="0">
                <a:solidFill>
                  <a:schemeClr val="accent3">
                    <a:lumMod val="50000"/>
                  </a:schemeClr>
                </a:solidFill>
              </a:rPr>
              <a:t>Facial emotion detection is one of the most common applications of Artificial Intelligence. There are many attempts to make an automatic facial expression analysis tools as it has application in many different fields such as robotics, medicine, driving assist systems, and lie detector.</a:t>
            </a:r>
          </a:p>
          <a:p>
            <a:pPr>
              <a:buFont typeface="Wingdings" panose="05000000000000000000" pitchFamily="2" charset="2"/>
              <a:buChar char="q"/>
            </a:pPr>
            <a:endParaRPr lang="en-US" sz="1800" dirty="0">
              <a:solidFill>
                <a:schemeClr val="accent3">
                  <a:lumMod val="50000"/>
                </a:schemeClr>
              </a:solidFill>
            </a:endParaRPr>
          </a:p>
          <a:p>
            <a:pPr>
              <a:buClrTx/>
              <a:buFont typeface="Wingdings" panose="05000000000000000000" pitchFamily="2" charset="2"/>
              <a:buChar char="q"/>
            </a:pPr>
            <a:r>
              <a:rPr lang="en-US" sz="1800" dirty="0">
                <a:solidFill>
                  <a:schemeClr val="accent3">
                    <a:lumMod val="50000"/>
                  </a:schemeClr>
                </a:solidFill>
              </a:rPr>
              <a:t>Facial recognition is a way of recognizing or verifying a person’s identity by looking at their face. It identifies people in photos, videos, or real-time using facial recognition systems.</a:t>
            </a:r>
          </a:p>
          <a:p>
            <a:pPr>
              <a:buFont typeface="Wingdings" panose="05000000000000000000" pitchFamily="2" charset="2"/>
              <a:buChar char="q"/>
            </a:pPr>
            <a:endParaRPr lang="en-US" sz="1800" dirty="0">
              <a:solidFill>
                <a:schemeClr val="accent3">
                  <a:lumMod val="50000"/>
                </a:schemeClr>
              </a:solidFill>
            </a:endParaRPr>
          </a:p>
          <a:p>
            <a:pPr>
              <a:buClrTx/>
              <a:buFont typeface="Wingdings" panose="05000000000000000000" pitchFamily="2" charset="2"/>
              <a:buChar char="q"/>
            </a:pPr>
            <a:r>
              <a:rPr lang="en-US" sz="1800" dirty="0">
                <a:solidFill>
                  <a:schemeClr val="accent3">
                    <a:lumMod val="50000"/>
                  </a:schemeClr>
                </a:solidFill>
              </a:rPr>
              <a:t>In our project, we will be using face-api.js which is a JavaScript API for face detection and face recognition in the browser implemented on top of the tensorflow.js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447"/>
        <p:cNvGrpSpPr/>
        <p:nvPr/>
      </p:nvGrpSpPr>
      <p:grpSpPr>
        <a:xfrm>
          <a:off x="0" y="0"/>
          <a:ext cx="0" cy="0"/>
          <a:chOff x="0" y="0"/>
          <a:chExt cx="0" cy="0"/>
        </a:xfrm>
      </p:grpSpPr>
      <p:pic>
        <p:nvPicPr>
          <p:cNvPr id="4" name="Picture 3">
            <a:extLst>
              <a:ext uri="{FF2B5EF4-FFF2-40B4-BE49-F238E27FC236}">
                <a16:creationId xmlns:a16="http://schemas.microsoft.com/office/drawing/2014/main" id="{6E6093F2-E60E-0AC3-700A-A2845F13AAEA}"/>
              </a:ext>
            </a:extLst>
          </p:cNvPr>
          <p:cNvPicPr>
            <a:picLocks noChangeAspect="1"/>
          </p:cNvPicPr>
          <p:nvPr/>
        </p:nvPicPr>
        <p:blipFill>
          <a:blip r:embed="rId3"/>
          <a:stretch>
            <a:fillRect/>
          </a:stretch>
        </p:blipFill>
        <p:spPr>
          <a:xfrm>
            <a:off x="647160" y="112187"/>
            <a:ext cx="7849680" cy="4439641"/>
          </a:xfrm>
          <a:prstGeom prst="rect">
            <a:avLst/>
          </a:prstGeom>
        </p:spPr>
      </p:pic>
      <p:sp>
        <p:nvSpPr>
          <p:cNvPr id="5" name="TextBox 4">
            <a:extLst>
              <a:ext uri="{FF2B5EF4-FFF2-40B4-BE49-F238E27FC236}">
                <a16:creationId xmlns:a16="http://schemas.microsoft.com/office/drawing/2014/main" id="{19C4A245-74CF-3219-EF28-98B09BA68773}"/>
              </a:ext>
            </a:extLst>
          </p:cNvPr>
          <p:cNvSpPr txBox="1"/>
          <p:nvPr/>
        </p:nvSpPr>
        <p:spPr>
          <a:xfrm>
            <a:off x="1705087" y="4694102"/>
            <a:ext cx="5733826"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2100"/>
              <a:buFont typeface="Roboto"/>
              <a:buNone/>
              <a:tabLst/>
              <a:defRPr/>
            </a:pPr>
            <a:r>
              <a:rPr kumimoji="0" lang="en-US" sz="1600" b="0" i="0" u="none" strike="noStrike" kern="0" cap="none" spc="0" normalizeH="0" baseline="0" noProof="0" dirty="0">
                <a:ln>
                  <a:noFill/>
                </a:ln>
                <a:solidFill>
                  <a:schemeClr val="accent3">
                    <a:lumMod val="50000"/>
                  </a:schemeClr>
                </a:solidFill>
                <a:effectLst/>
                <a:uLnTx/>
                <a:uFillTx/>
                <a:latin typeface="Roboto"/>
                <a:ea typeface="Roboto"/>
                <a:sym typeface="Roboto"/>
              </a:rPr>
              <a:t>REGISTRATION PAGE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510"/>
        <p:cNvGrpSpPr/>
        <p:nvPr/>
      </p:nvGrpSpPr>
      <p:grpSpPr>
        <a:xfrm>
          <a:off x="0" y="0"/>
          <a:ext cx="0" cy="0"/>
          <a:chOff x="0" y="0"/>
          <a:chExt cx="0" cy="0"/>
        </a:xfrm>
      </p:grpSpPr>
      <p:pic>
        <p:nvPicPr>
          <p:cNvPr id="4" name="Picture 3">
            <a:extLst>
              <a:ext uri="{FF2B5EF4-FFF2-40B4-BE49-F238E27FC236}">
                <a16:creationId xmlns:a16="http://schemas.microsoft.com/office/drawing/2014/main" id="{82851502-BE95-AB5A-6FE8-FC6D1EFF7245}"/>
              </a:ext>
            </a:extLst>
          </p:cNvPr>
          <p:cNvPicPr>
            <a:picLocks noChangeAspect="1"/>
          </p:cNvPicPr>
          <p:nvPr/>
        </p:nvPicPr>
        <p:blipFill>
          <a:blip r:embed="rId3"/>
          <a:stretch>
            <a:fillRect/>
          </a:stretch>
        </p:blipFill>
        <p:spPr>
          <a:xfrm>
            <a:off x="613185" y="234495"/>
            <a:ext cx="7884043" cy="4449782"/>
          </a:xfrm>
          <a:prstGeom prst="rect">
            <a:avLst/>
          </a:prstGeom>
        </p:spPr>
      </p:pic>
      <p:sp>
        <p:nvSpPr>
          <p:cNvPr id="5" name="TextBox 4">
            <a:extLst>
              <a:ext uri="{FF2B5EF4-FFF2-40B4-BE49-F238E27FC236}">
                <a16:creationId xmlns:a16="http://schemas.microsoft.com/office/drawing/2014/main" id="{86CA67FE-6CC7-C847-35D4-99E7233DDF1A}"/>
              </a:ext>
            </a:extLst>
          </p:cNvPr>
          <p:cNvSpPr txBox="1"/>
          <p:nvPr/>
        </p:nvSpPr>
        <p:spPr>
          <a:xfrm>
            <a:off x="1586752" y="4739728"/>
            <a:ext cx="656754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2100"/>
              <a:buFont typeface="Roboto"/>
              <a:buNone/>
              <a:tabLst/>
              <a:defRPr/>
            </a:pPr>
            <a:r>
              <a:rPr lang="en-US" sz="1600" dirty="0">
                <a:solidFill>
                  <a:schemeClr val="accent3">
                    <a:lumMod val="50000"/>
                  </a:schemeClr>
                </a:solidFill>
                <a:latin typeface="Roboto"/>
                <a:ea typeface="Roboto"/>
                <a:sym typeface="Roboto"/>
              </a:rPr>
              <a:t>EMOTION AS “HAPPY” WITH AGE AND GENDER IS RECOGNIZED</a:t>
            </a:r>
            <a:endParaRPr kumimoji="0" lang="en-US" sz="1600" b="0" i="0" u="none" strike="noStrike" kern="0" cap="none" spc="0" normalizeH="0" baseline="0" noProof="0" dirty="0">
              <a:ln>
                <a:noFill/>
              </a:ln>
              <a:solidFill>
                <a:schemeClr val="accent3">
                  <a:lumMod val="50000"/>
                </a:schemeClr>
              </a:solidFill>
              <a:effectLst/>
              <a:uLnTx/>
              <a:uFillTx/>
              <a:latin typeface="Roboto"/>
              <a:ea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441"/>
        <p:cNvGrpSpPr/>
        <p:nvPr/>
      </p:nvGrpSpPr>
      <p:grpSpPr>
        <a:xfrm>
          <a:off x="0" y="0"/>
          <a:ext cx="0" cy="0"/>
          <a:chOff x="0" y="0"/>
          <a:chExt cx="0" cy="0"/>
        </a:xfrm>
      </p:grpSpPr>
      <p:pic>
        <p:nvPicPr>
          <p:cNvPr id="4" name="Picture 3">
            <a:extLst>
              <a:ext uri="{FF2B5EF4-FFF2-40B4-BE49-F238E27FC236}">
                <a16:creationId xmlns:a16="http://schemas.microsoft.com/office/drawing/2014/main" id="{20BDCE62-18F5-94F2-E332-E249705154E1}"/>
              </a:ext>
            </a:extLst>
          </p:cNvPr>
          <p:cNvPicPr>
            <a:picLocks noChangeAspect="1"/>
          </p:cNvPicPr>
          <p:nvPr/>
        </p:nvPicPr>
        <p:blipFill>
          <a:blip r:embed="rId3"/>
          <a:stretch>
            <a:fillRect/>
          </a:stretch>
        </p:blipFill>
        <p:spPr>
          <a:xfrm>
            <a:off x="555473" y="204072"/>
            <a:ext cx="8008663" cy="4497259"/>
          </a:xfrm>
          <a:prstGeom prst="rect">
            <a:avLst/>
          </a:prstGeom>
        </p:spPr>
      </p:pic>
      <p:sp>
        <p:nvSpPr>
          <p:cNvPr id="6" name="TextBox 5">
            <a:extLst>
              <a:ext uri="{FF2B5EF4-FFF2-40B4-BE49-F238E27FC236}">
                <a16:creationId xmlns:a16="http://schemas.microsoft.com/office/drawing/2014/main" id="{36688764-8114-1D57-6482-91C0F425DE8A}"/>
              </a:ext>
            </a:extLst>
          </p:cNvPr>
          <p:cNvSpPr txBox="1"/>
          <p:nvPr/>
        </p:nvSpPr>
        <p:spPr>
          <a:xfrm>
            <a:off x="1485900" y="4701331"/>
            <a:ext cx="659873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2100"/>
              <a:buFont typeface="Roboto"/>
              <a:buNone/>
              <a:tabLst/>
              <a:defRPr/>
            </a:pPr>
            <a:r>
              <a:rPr kumimoji="0" lang="en-US" sz="1600" b="0" i="0" u="none" strike="noStrike" kern="0" cap="none" spc="0" normalizeH="0" baseline="0" noProof="0" dirty="0">
                <a:ln>
                  <a:noFill/>
                </a:ln>
                <a:solidFill>
                  <a:schemeClr val="accent3">
                    <a:lumMod val="50000"/>
                  </a:schemeClr>
                </a:solidFill>
                <a:effectLst/>
                <a:uLnTx/>
                <a:uFillTx/>
                <a:latin typeface="Roboto"/>
                <a:ea typeface="Roboto"/>
                <a:cs typeface="Arial"/>
                <a:sym typeface="Roboto"/>
              </a:rPr>
              <a:t>AGE ,GENDER AND EMOTION AS “SAD” IS RECOGNIZED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583"/>
        <p:cNvGrpSpPr/>
        <p:nvPr/>
      </p:nvGrpSpPr>
      <p:grpSpPr>
        <a:xfrm>
          <a:off x="0" y="0"/>
          <a:ext cx="0" cy="0"/>
          <a:chOff x="0" y="0"/>
          <a:chExt cx="0" cy="0"/>
        </a:xfrm>
      </p:grpSpPr>
      <p:sp>
        <p:nvSpPr>
          <p:cNvPr id="2584" name="Google Shape;2584;p50"/>
          <p:cNvSpPr txBox="1">
            <a:spLocks noGrp="1"/>
          </p:cNvSpPr>
          <p:nvPr>
            <p:ph type="title"/>
          </p:nvPr>
        </p:nvSpPr>
        <p:spPr>
          <a:xfrm>
            <a:off x="562763" y="236784"/>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accent3">
                    <a:lumMod val="50000"/>
                  </a:schemeClr>
                </a:solidFill>
              </a:rPr>
              <a:t>CONCLUSION</a:t>
            </a:r>
            <a:endParaRPr dirty="0">
              <a:solidFill>
                <a:schemeClr val="accent3">
                  <a:lumMod val="50000"/>
                </a:schemeClr>
              </a:solidFill>
            </a:endParaRPr>
          </a:p>
        </p:txBody>
      </p:sp>
      <p:sp>
        <p:nvSpPr>
          <p:cNvPr id="2590" name="Google Shape;2590;p50"/>
          <p:cNvSpPr txBox="1"/>
          <p:nvPr/>
        </p:nvSpPr>
        <p:spPr>
          <a:xfrm>
            <a:off x="413657" y="820057"/>
            <a:ext cx="8389298" cy="4216400"/>
          </a:xfrm>
          <a:prstGeom prst="rect">
            <a:avLst/>
          </a:prstGeom>
          <a:noFill/>
          <a:ln>
            <a:noFill/>
          </a:ln>
        </p:spPr>
        <p:txBody>
          <a:bodyPr spcFirstLastPara="1" wrap="square" lIns="0" tIns="0" rIns="0" bIns="0" anchor="ctr" anchorCtr="0">
            <a:noAutofit/>
          </a:bodyPr>
          <a:lstStyle/>
          <a:p>
            <a:pPr marL="285750" lvl="0" indent="-285750" algn="just" rtl="0">
              <a:lnSpc>
                <a:spcPts val="2160"/>
              </a:lnSpc>
              <a:spcBef>
                <a:spcPts val="0"/>
              </a:spcBef>
              <a:spcAft>
                <a:spcPts val="0"/>
              </a:spcAft>
              <a:buFont typeface="Wingdings" panose="05000000000000000000" pitchFamily="2" charset="2"/>
              <a:buChar char="q"/>
            </a:pPr>
            <a:r>
              <a:rPr lang="en-US" sz="1800" dirty="0">
                <a:solidFill>
                  <a:schemeClr val="accent3">
                    <a:lumMod val="50000"/>
                  </a:schemeClr>
                </a:solidFill>
                <a:latin typeface="Roboto"/>
                <a:ea typeface="Roboto"/>
                <a:cs typeface="Roboto"/>
                <a:sym typeface="Roboto"/>
              </a:rPr>
              <a:t>Facial emotion recognition systems are laying the foundation for a variety of applications that could be beneficial to the world. </a:t>
            </a:r>
          </a:p>
          <a:p>
            <a:pPr marL="285750" lvl="0" indent="-285750" algn="just" rtl="0">
              <a:lnSpc>
                <a:spcPts val="2160"/>
              </a:lnSpc>
              <a:spcBef>
                <a:spcPts val="0"/>
              </a:spcBef>
              <a:spcAft>
                <a:spcPts val="0"/>
              </a:spcAft>
              <a:buFont typeface="Wingdings" panose="05000000000000000000" pitchFamily="2" charset="2"/>
              <a:buChar char="q"/>
            </a:pPr>
            <a:r>
              <a:rPr lang="en-US" sz="1800" dirty="0">
                <a:solidFill>
                  <a:schemeClr val="accent3">
                    <a:lumMod val="50000"/>
                  </a:schemeClr>
                </a:solidFill>
                <a:latin typeface="Roboto"/>
                <a:ea typeface="Roboto"/>
                <a:cs typeface="Roboto"/>
                <a:sym typeface="Roboto"/>
              </a:rPr>
              <a:t>The simplicity of our project is one of its best features.  </a:t>
            </a:r>
          </a:p>
          <a:p>
            <a:pPr marL="285750" lvl="0" indent="-285750" algn="just" rtl="0">
              <a:lnSpc>
                <a:spcPts val="2160"/>
              </a:lnSpc>
              <a:spcBef>
                <a:spcPts val="0"/>
              </a:spcBef>
              <a:spcAft>
                <a:spcPts val="0"/>
              </a:spcAft>
              <a:buFont typeface="Wingdings" panose="05000000000000000000" pitchFamily="2" charset="2"/>
              <a:buChar char="q"/>
            </a:pPr>
            <a:r>
              <a:rPr lang="en-US" sz="1800" dirty="0">
                <a:solidFill>
                  <a:schemeClr val="accent3">
                    <a:lumMod val="50000"/>
                  </a:schemeClr>
                </a:solidFill>
                <a:latin typeface="Roboto"/>
                <a:ea typeface="Roboto"/>
                <a:cs typeface="Roboto"/>
                <a:sym typeface="Roboto"/>
              </a:rPr>
              <a:t>Our project is implemented using JavaScript and can be accessed directly using our preferred browser.</a:t>
            </a:r>
          </a:p>
          <a:p>
            <a:pPr marL="285750" lvl="0" indent="-285750" algn="just" rtl="0">
              <a:lnSpc>
                <a:spcPts val="2160"/>
              </a:lnSpc>
              <a:spcBef>
                <a:spcPts val="0"/>
              </a:spcBef>
              <a:spcAft>
                <a:spcPts val="0"/>
              </a:spcAft>
              <a:buFont typeface="Wingdings" panose="05000000000000000000" pitchFamily="2" charset="2"/>
              <a:buChar char="q"/>
            </a:pPr>
            <a:r>
              <a:rPr lang="en-US" sz="1800" dirty="0">
                <a:solidFill>
                  <a:schemeClr val="accent3">
                    <a:lumMod val="50000"/>
                  </a:schemeClr>
                </a:solidFill>
                <a:latin typeface="Roboto"/>
                <a:ea typeface="Roboto"/>
                <a:cs typeface="Roboto"/>
                <a:sym typeface="Roboto"/>
              </a:rPr>
              <a:t>For Future Enhancement, the proposed work can be enhanced by increasing the number of possible expressions other than anger, fear, disgust, joy, surprise, sadness, and neutral.</a:t>
            </a:r>
          </a:p>
          <a:p>
            <a:pPr marL="285750" lvl="0" indent="-285750" algn="just" rtl="0">
              <a:lnSpc>
                <a:spcPts val="2160"/>
              </a:lnSpc>
              <a:spcBef>
                <a:spcPts val="0"/>
              </a:spcBef>
              <a:spcAft>
                <a:spcPts val="0"/>
              </a:spcAft>
              <a:buFont typeface="Wingdings" panose="05000000000000000000" pitchFamily="2" charset="2"/>
              <a:buChar char="q"/>
            </a:pPr>
            <a:r>
              <a:rPr lang="en-US" sz="1800" dirty="0">
                <a:solidFill>
                  <a:schemeClr val="accent3">
                    <a:lumMod val="50000"/>
                  </a:schemeClr>
                </a:solidFill>
                <a:latin typeface="Roboto"/>
                <a:ea typeface="Roboto"/>
                <a:cs typeface="Roboto"/>
                <a:sym typeface="Roboto"/>
              </a:rPr>
              <a:t>Secondly, ECG signals can be used to detect emotions, resulting in higher accuracy.</a:t>
            </a:r>
          </a:p>
          <a:p>
            <a:pPr marL="285750" lvl="0" indent="-285750" algn="just" rtl="0">
              <a:lnSpc>
                <a:spcPts val="2160"/>
              </a:lnSpc>
              <a:spcBef>
                <a:spcPts val="0"/>
              </a:spcBef>
              <a:spcAft>
                <a:spcPts val="0"/>
              </a:spcAft>
              <a:buFont typeface="Wingdings" panose="05000000000000000000" pitchFamily="2" charset="2"/>
              <a:buChar char="q"/>
            </a:pPr>
            <a:r>
              <a:rPr lang="en-US" sz="1800" dirty="0">
                <a:solidFill>
                  <a:schemeClr val="accent3">
                    <a:lumMod val="50000"/>
                  </a:schemeClr>
                </a:solidFill>
                <a:latin typeface="Roboto"/>
                <a:ea typeface="Roboto"/>
                <a:cs typeface="Roboto"/>
                <a:sym typeface="Roboto"/>
              </a:rPr>
              <a:t>As the facial expression recognition systems are becoming robust and effective in communications, many other innovative applications and uses are yet to be seen.</a:t>
            </a:r>
          </a:p>
          <a:p>
            <a:pPr marL="285750" lvl="0" indent="-285750" rtl="0">
              <a:spcBef>
                <a:spcPts val="0"/>
              </a:spcBef>
              <a:spcAft>
                <a:spcPts val="0"/>
              </a:spcAft>
              <a:buFont typeface="Wingdings" panose="05000000000000000000" pitchFamily="2" charset="2"/>
              <a:buChar char="Ø"/>
            </a:pPr>
            <a:endParaRPr lang="en-US" sz="1800" dirty="0">
              <a:solidFill>
                <a:schemeClr val="accent3">
                  <a:lumMod val="50000"/>
                </a:schemeClr>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645"/>
        <p:cNvGrpSpPr/>
        <p:nvPr/>
      </p:nvGrpSpPr>
      <p:grpSpPr>
        <a:xfrm>
          <a:off x="0" y="0"/>
          <a:ext cx="0" cy="0"/>
          <a:chOff x="0" y="0"/>
          <a:chExt cx="0" cy="0"/>
        </a:xfrm>
      </p:grpSpPr>
      <p:sp>
        <p:nvSpPr>
          <p:cNvPr id="2646" name="Google Shape;2646;p51"/>
          <p:cNvSpPr txBox="1">
            <a:spLocks noGrp="1"/>
          </p:cNvSpPr>
          <p:nvPr>
            <p:ph type="title"/>
          </p:nvPr>
        </p:nvSpPr>
        <p:spPr>
          <a:xfrm>
            <a:off x="3087077" y="102577"/>
            <a:ext cx="2890214" cy="483577"/>
          </a:xfrm>
          <a:prstGeom prst="rect">
            <a:avLst/>
          </a:prstGeom>
        </p:spPr>
        <p:txBody>
          <a:bodyPr spcFirstLastPara="1" wrap="square" lIns="0" tIns="0" rIns="0" bIns="0" anchor="t" anchorCtr="0">
            <a:noAutofit/>
          </a:bodyPr>
          <a:lstStyle/>
          <a:p>
            <a:pPr marL="0" lvl="0" indent="0" rtl="0">
              <a:spcBef>
                <a:spcPts val="0"/>
              </a:spcBef>
              <a:spcAft>
                <a:spcPts val="0"/>
              </a:spcAft>
              <a:buNone/>
            </a:pPr>
            <a:r>
              <a:rPr lang="en" dirty="0">
                <a:solidFill>
                  <a:schemeClr val="accent3">
                    <a:lumMod val="50000"/>
                  </a:schemeClr>
                </a:solidFill>
              </a:rPr>
              <a:t>REFERENCEs</a:t>
            </a:r>
            <a:endParaRPr dirty="0">
              <a:solidFill>
                <a:schemeClr val="accent3">
                  <a:lumMod val="50000"/>
                </a:schemeClr>
              </a:solidFill>
            </a:endParaRPr>
          </a:p>
        </p:txBody>
      </p:sp>
      <p:sp>
        <p:nvSpPr>
          <p:cNvPr id="2647" name="Google Shape;2647;p51"/>
          <p:cNvSpPr txBox="1">
            <a:spLocks noGrp="1"/>
          </p:cNvSpPr>
          <p:nvPr>
            <p:ph type="subTitle" idx="4294967295"/>
          </p:nvPr>
        </p:nvSpPr>
        <p:spPr>
          <a:xfrm>
            <a:off x="164123" y="641626"/>
            <a:ext cx="8893908" cy="4399297"/>
          </a:xfrm>
          <a:prstGeom prst="rect">
            <a:avLst/>
          </a:prstGeom>
        </p:spPr>
        <p:txBody>
          <a:bodyPr spcFirstLastPara="1" wrap="square" lIns="0" tIns="0" rIns="0" bIns="0" anchor="t" anchorCtr="0">
            <a:noAutofit/>
          </a:bodyPr>
          <a:lstStyle/>
          <a:p>
            <a:pPr marL="0" indent="0">
              <a:spcAft>
                <a:spcPts val="1600"/>
              </a:spcAft>
              <a:buNone/>
            </a:pPr>
            <a:r>
              <a:rPr lang="en-US" sz="1200" dirty="0">
                <a:solidFill>
                  <a:schemeClr val="accent3">
                    <a:lumMod val="50000"/>
                  </a:schemeClr>
                </a:solidFill>
              </a:rPr>
              <a:t>1. Khadija Lekdioui, Yassine Ruichek, Rochdi Messoussi, Youness Chaabi, Raja Touahni, YEAR: May, 2017 “Facial Expression Recognition Using Face-Regions”, 2017 International Conference on Advanced Technologies for Signal and Image Processing (ATSIP), DOI:  10.1109/ATSIP.2017.8075517</a:t>
            </a:r>
          </a:p>
          <a:p>
            <a:pPr marL="0" indent="0">
              <a:spcAft>
                <a:spcPts val="1600"/>
              </a:spcAft>
              <a:buNone/>
            </a:pPr>
            <a:r>
              <a:rPr lang="en-US" sz="1200" dirty="0">
                <a:solidFill>
                  <a:schemeClr val="accent3">
                    <a:lumMod val="50000"/>
                  </a:schemeClr>
                </a:solidFill>
              </a:rPr>
              <a:t>2. M. Shamim Hossain and Ghulam Muhammad, YEAR: February 2017, “An Emotion Recognition System for Mobile Applications”, Institute of Electrical and Electronics Engineering (IEEE), DOI: 10.1109/ACCESS.2017.2672829</a:t>
            </a:r>
          </a:p>
          <a:p>
            <a:pPr marL="0" indent="0">
              <a:spcAft>
                <a:spcPts val="1600"/>
              </a:spcAft>
              <a:buNone/>
            </a:pPr>
            <a:r>
              <a:rPr lang="en-US" sz="1200" dirty="0">
                <a:solidFill>
                  <a:schemeClr val="accent3">
                    <a:lumMod val="50000"/>
                  </a:schemeClr>
                </a:solidFill>
              </a:rPr>
              <a:t> 3. Renuka S. Deshmukh and Prof. Vandana Jagtap YEAR: June,2017 “A Survey: Software API and Database for Emotion Recognition”, International Conference on Intelligent Computing and Control Systems (ICICCS), DOI: 10.1109/ICCONS.2017.82507273.	</a:t>
            </a:r>
          </a:p>
          <a:p>
            <a:pPr marL="0" lvl="0" indent="0" algn="l" rtl="0">
              <a:spcBef>
                <a:spcPts val="0"/>
              </a:spcBef>
              <a:spcAft>
                <a:spcPts val="1600"/>
              </a:spcAft>
              <a:buNone/>
            </a:pPr>
            <a:r>
              <a:rPr lang="en-US" sz="1200" dirty="0">
                <a:solidFill>
                  <a:schemeClr val="accent3">
                    <a:lumMod val="50000"/>
                  </a:schemeClr>
                </a:solidFill>
              </a:rPr>
              <a:t>4. M.Xiaoxi, L. Weisi, H. Dongyan, D. Minghui and H. Li, "Facial emotion recognition," YEAR: August 2017,IEEE 2nd International Conference on Signal and Image Processing (ICSIP), 2017, pp. 77-81, doi: 10.1109/SIPROCESS.2017.8124509</a:t>
            </a:r>
          </a:p>
          <a:p>
            <a:pPr marL="0" lvl="0" indent="0" algn="l" rtl="0">
              <a:spcBef>
                <a:spcPts val="0"/>
              </a:spcBef>
              <a:spcAft>
                <a:spcPts val="1600"/>
              </a:spcAft>
              <a:buNone/>
            </a:pPr>
            <a:r>
              <a:rPr lang="en-US" sz="1200" dirty="0">
                <a:solidFill>
                  <a:schemeClr val="accent3">
                    <a:lumMod val="50000"/>
                  </a:schemeClr>
                </a:solidFill>
              </a:rPr>
              <a:t>5. M.Mohammadpour, H. Khaliliardali, S. M. R. Hashemi and M. M. AlyanNezhadi, YEAR: February 2017 "Facial emotion recognition using deep convolutional networks,"2017 IEEE 4th International Conference on Knowledge-Based Engineering and Innovation (KBEI), 2017, pp. 0017-0021, doi: 10.1109/KBEI.2017.8324974</a:t>
            </a:r>
          </a:p>
          <a:p>
            <a:pPr marL="0" lvl="0" indent="0" algn="l" rtl="0">
              <a:spcBef>
                <a:spcPts val="0"/>
              </a:spcBef>
              <a:spcAft>
                <a:spcPts val="1600"/>
              </a:spcAft>
              <a:buNone/>
            </a:pPr>
            <a:r>
              <a:rPr lang="en-US" sz="1200" dirty="0">
                <a:solidFill>
                  <a:schemeClr val="accent3">
                    <a:lumMod val="50000"/>
                  </a:schemeClr>
                </a:solidFill>
              </a:rPr>
              <a:t> 6. S. Manna, S. Ghildiyal and K. Bhimani, YEAR : June,2020"Face Recognition from Video using Deep Learning," 2020 5th International Conference on Communication and Electronics Systems (ICCES), 2020, pp. 1101-1106, doi: 10.1109/ICCES48766.2020.9137927.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888"/>
        <p:cNvGrpSpPr/>
        <p:nvPr/>
      </p:nvGrpSpPr>
      <p:grpSpPr>
        <a:xfrm>
          <a:off x="0" y="0"/>
          <a:ext cx="0" cy="0"/>
          <a:chOff x="0" y="0"/>
          <a:chExt cx="0" cy="0"/>
        </a:xfrm>
      </p:grpSpPr>
      <p:sp>
        <p:nvSpPr>
          <p:cNvPr id="1889" name="Google Shape;1889;p29"/>
          <p:cNvSpPr txBox="1">
            <a:spLocks noGrp="1"/>
          </p:cNvSpPr>
          <p:nvPr>
            <p:ph type="title"/>
          </p:nvPr>
        </p:nvSpPr>
        <p:spPr>
          <a:xfrm>
            <a:off x="2647707" y="33807"/>
            <a:ext cx="3250500" cy="508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IN" dirty="0">
                <a:solidFill>
                  <a:schemeClr val="bg1">
                    <a:lumMod val="50000"/>
                  </a:schemeClr>
                </a:solidFill>
              </a:rPr>
              <a:t>LITERATURE SURVEY</a:t>
            </a:r>
          </a:p>
        </p:txBody>
      </p:sp>
      <p:graphicFrame>
        <p:nvGraphicFramePr>
          <p:cNvPr id="3" name="Table 2">
            <a:extLst>
              <a:ext uri="{FF2B5EF4-FFF2-40B4-BE49-F238E27FC236}">
                <a16:creationId xmlns:a16="http://schemas.microsoft.com/office/drawing/2014/main" id="{0CD498E3-0A73-7499-38AF-A5354DAF0F3C}"/>
              </a:ext>
            </a:extLst>
          </p:cNvPr>
          <p:cNvGraphicFramePr>
            <a:graphicFrameLocks noGrp="1"/>
          </p:cNvGraphicFramePr>
          <p:nvPr>
            <p:extLst>
              <p:ext uri="{D42A27DB-BD31-4B8C-83A1-F6EECF244321}">
                <p14:modId xmlns:p14="http://schemas.microsoft.com/office/powerpoint/2010/main" val="2509910299"/>
              </p:ext>
            </p:extLst>
          </p:nvPr>
        </p:nvGraphicFramePr>
        <p:xfrm>
          <a:off x="119921" y="609601"/>
          <a:ext cx="8881672" cy="4474432"/>
        </p:xfrm>
        <a:graphic>
          <a:graphicData uri="http://schemas.openxmlformats.org/drawingml/2006/table">
            <a:tbl>
              <a:tblPr>
                <a:tableStyleId>{D323E5E8-C70F-42E8-9D03-7E229D630EA2}</a:tableStyleId>
              </a:tblPr>
              <a:tblGrid>
                <a:gridCol w="2367850">
                  <a:extLst>
                    <a:ext uri="{9D8B030D-6E8A-4147-A177-3AD203B41FA5}">
                      <a16:colId xmlns:a16="http://schemas.microsoft.com/office/drawing/2014/main" val="740216371"/>
                    </a:ext>
                  </a:extLst>
                </a:gridCol>
                <a:gridCol w="1721372">
                  <a:extLst>
                    <a:ext uri="{9D8B030D-6E8A-4147-A177-3AD203B41FA5}">
                      <a16:colId xmlns:a16="http://schemas.microsoft.com/office/drawing/2014/main" val="814026338"/>
                    </a:ext>
                  </a:extLst>
                </a:gridCol>
                <a:gridCol w="1666023">
                  <a:extLst>
                    <a:ext uri="{9D8B030D-6E8A-4147-A177-3AD203B41FA5}">
                      <a16:colId xmlns:a16="http://schemas.microsoft.com/office/drawing/2014/main" val="1172454325"/>
                    </a:ext>
                  </a:extLst>
                </a:gridCol>
                <a:gridCol w="3126427">
                  <a:extLst>
                    <a:ext uri="{9D8B030D-6E8A-4147-A177-3AD203B41FA5}">
                      <a16:colId xmlns:a16="http://schemas.microsoft.com/office/drawing/2014/main" val="1819785054"/>
                    </a:ext>
                  </a:extLst>
                </a:gridCol>
              </a:tblGrid>
              <a:tr h="182971">
                <a:tc>
                  <a:txBody>
                    <a:bodyPr/>
                    <a:lstStyle/>
                    <a:p>
                      <a:pPr algn="ctr" rtl="0" fontAlgn="ctr"/>
                      <a:r>
                        <a:rPr lang="en-IN" sz="1100" b="1" u="none" strike="noStrike" dirty="0">
                          <a:effectLst/>
                          <a:latin typeface="Roboto" panose="02000000000000000000" pitchFamily="2" charset="0"/>
                          <a:ea typeface="Roboto" panose="02000000000000000000" pitchFamily="2" charset="0"/>
                        </a:rPr>
                        <a:t>  TITLE</a:t>
                      </a:r>
                      <a:endParaRPr lang="en-IN" sz="1100" b="1" i="0" u="none" strike="noStrike" dirty="0">
                        <a:solidFill>
                          <a:srgbClr val="FFFFFF"/>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ctr" rtl="0" fontAlgn="ctr"/>
                      <a:r>
                        <a:rPr lang="en-IN" sz="1100" b="1" u="none" strike="noStrike" dirty="0">
                          <a:effectLst/>
                          <a:latin typeface="Roboto" panose="02000000000000000000" pitchFamily="2" charset="0"/>
                          <a:ea typeface="Roboto" panose="02000000000000000000" pitchFamily="2" charset="0"/>
                        </a:rPr>
                        <a:t>AUTHOR</a:t>
                      </a:r>
                      <a:endParaRPr lang="en-IN" sz="1100" b="1" i="0" u="none" strike="noStrike" dirty="0">
                        <a:solidFill>
                          <a:srgbClr val="FFFFFF"/>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ctr" rtl="0" fontAlgn="ctr"/>
                      <a:r>
                        <a:rPr lang="en-IN" sz="1100" b="1" u="none" strike="noStrike" dirty="0">
                          <a:effectLst/>
                          <a:latin typeface="Roboto" panose="02000000000000000000" pitchFamily="2" charset="0"/>
                          <a:ea typeface="Roboto" panose="02000000000000000000" pitchFamily="2" charset="0"/>
                        </a:rPr>
                        <a:t>METHODOLOGY</a:t>
                      </a:r>
                      <a:endParaRPr lang="en-IN" sz="1100" b="1" i="0" u="none" strike="noStrike" dirty="0">
                        <a:solidFill>
                          <a:srgbClr val="FFFFFF"/>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ctr" rtl="0" fontAlgn="ctr"/>
                      <a:r>
                        <a:rPr lang="en-IN" sz="1100" b="1" u="none" strike="noStrike" dirty="0">
                          <a:effectLst/>
                          <a:latin typeface="Roboto" panose="02000000000000000000" pitchFamily="2" charset="0"/>
                          <a:ea typeface="Roboto" panose="02000000000000000000" pitchFamily="2" charset="0"/>
                        </a:rPr>
                        <a:t>MAJOR FINDINGS</a:t>
                      </a:r>
                      <a:endParaRPr lang="en-IN" sz="1100" b="1" i="0" u="none" strike="noStrike" dirty="0">
                        <a:solidFill>
                          <a:srgbClr val="FFFFFF"/>
                        </a:solidFill>
                        <a:effectLst/>
                        <a:latin typeface="Roboto" panose="02000000000000000000" pitchFamily="2" charset="0"/>
                        <a:ea typeface="Roboto" panose="02000000000000000000" pitchFamily="2" charset="0"/>
                      </a:endParaRPr>
                    </a:p>
                  </a:txBody>
                  <a:tcPr marL="5141" marR="5141" marT="5141" marB="0" anchor="ctr"/>
                </a:tc>
                <a:extLst>
                  <a:ext uri="{0D108BD9-81ED-4DB2-BD59-A6C34878D82A}">
                    <a16:rowId xmlns:a16="http://schemas.microsoft.com/office/drawing/2014/main" val="4224871731"/>
                  </a:ext>
                </a:extLst>
              </a:tr>
              <a:tr h="945351">
                <a:tc>
                  <a:txBody>
                    <a:bodyPr/>
                    <a:lstStyle/>
                    <a:p>
                      <a:pPr algn="ctr" rtl="0" fontAlgn="ctr"/>
                      <a:r>
                        <a:rPr lang="en-IN" sz="1000" u="none" strike="noStrike" dirty="0">
                          <a:effectLst/>
                          <a:latin typeface="Roboto" panose="02000000000000000000" pitchFamily="2" charset="0"/>
                          <a:ea typeface="Roboto" panose="02000000000000000000" pitchFamily="2" charset="0"/>
                        </a:rPr>
                        <a:t>FACIAL EXPRESSION RECOGNITION USING FACE REGIONS</a:t>
                      </a:r>
                      <a:endParaRPr lang="en-IN" sz="1000" b="1" i="0" u="none" strike="noStrike" dirty="0">
                        <a:solidFill>
                          <a:srgbClr val="FFFFFF"/>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ctr" rtl="0" fontAlgn="ctr"/>
                      <a:r>
                        <a:rPr lang="en-IN" sz="1000" u="none" strike="noStrike" dirty="0">
                          <a:effectLst/>
                          <a:latin typeface="Roboto" panose="02000000000000000000" pitchFamily="2" charset="0"/>
                          <a:ea typeface="Roboto" panose="02000000000000000000" pitchFamily="2" charset="0"/>
                        </a:rPr>
                        <a:t>K. Lekdioui, Y. Ruichek, R. Messoussi, Y. Chaabi and </a:t>
                      </a:r>
                    </a:p>
                    <a:p>
                      <a:pPr algn="ctr" rtl="0" fontAlgn="ctr"/>
                      <a:r>
                        <a:rPr lang="en-IN" sz="1000" u="none" strike="noStrike" dirty="0">
                          <a:effectLst/>
                          <a:latin typeface="Roboto" panose="02000000000000000000" pitchFamily="2" charset="0"/>
                          <a:ea typeface="Roboto" panose="02000000000000000000" pitchFamily="2" charset="0"/>
                        </a:rPr>
                        <a:t>R. Touahni</a:t>
                      </a:r>
                      <a:endParaRPr lang="en-IN" sz="1000" b="0" i="0" u="none" strike="noStrike" dirty="0">
                        <a:solidFill>
                          <a:srgbClr val="081A38"/>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just" rtl="0" fontAlgn="ctr"/>
                      <a:r>
                        <a:rPr lang="en-IN" sz="1000" u="none" strike="noStrike" dirty="0">
                          <a:effectLst/>
                          <a:latin typeface="Roboto" panose="02000000000000000000" pitchFamily="2" charset="0"/>
                          <a:ea typeface="Roboto" panose="02000000000000000000" pitchFamily="2" charset="0"/>
                        </a:rPr>
                        <a:t>LBP, CLBP, LTP, Dynamic LTP and SVM classifier.</a:t>
                      </a:r>
                      <a:endParaRPr lang="en-IN" sz="1000" b="0" i="0" u="none" strike="noStrike" dirty="0">
                        <a:solidFill>
                          <a:srgbClr val="081A38"/>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l" rtl="0" fontAlgn="ctr"/>
                      <a:r>
                        <a:rPr lang="en-US" sz="1000" u="none" strike="noStrike" dirty="0">
                          <a:effectLst/>
                          <a:latin typeface="Roboto" panose="02000000000000000000" pitchFamily="2" charset="0"/>
                          <a:ea typeface="Roboto" panose="02000000000000000000" pitchFamily="2" charset="0"/>
                        </a:rPr>
                        <a:t>Reduction in computational complexity of the algorithm</a:t>
                      </a:r>
                      <a:endParaRPr lang="en-US" sz="1000" b="0" i="0" u="none" strike="noStrike" dirty="0">
                        <a:solidFill>
                          <a:srgbClr val="081A38"/>
                        </a:solidFill>
                        <a:effectLst/>
                        <a:latin typeface="Roboto" panose="02000000000000000000" pitchFamily="2" charset="0"/>
                        <a:ea typeface="Roboto" panose="02000000000000000000" pitchFamily="2" charset="0"/>
                      </a:endParaRPr>
                    </a:p>
                  </a:txBody>
                  <a:tcPr marL="61697" marR="5141" marT="5141" marB="0" anchor="ctr"/>
                </a:tc>
                <a:extLst>
                  <a:ext uri="{0D108BD9-81ED-4DB2-BD59-A6C34878D82A}">
                    <a16:rowId xmlns:a16="http://schemas.microsoft.com/office/drawing/2014/main" val="1763405556"/>
                  </a:ext>
                </a:extLst>
              </a:tr>
              <a:tr h="823370">
                <a:tc>
                  <a:txBody>
                    <a:bodyPr/>
                    <a:lstStyle/>
                    <a:p>
                      <a:pPr algn="ctr" rtl="0" fontAlgn="ctr"/>
                      <a:r>
                        <a:rPr lang="en-IN" sz="1000" u="none" strike="noStrike" dirty="0">
                          <a:effectLst/>
                          <a:latin typeface="Roboto" panose="02000000000000000000" pitchFamily="2" charset="0"/>
                          <a:ea typeface="Roboto" panose="02000000000000000000" pitchFamily="2" charset="0"/>
                        </a:rPr>
                        <a:t>AN EMOTION RECOGNITION SYSTEM FOR MOBILE APPLICATIONS</a:t>
                      </a:r>
                      <a:endParaRPr lang="en-IN" sz="1000" b="1" i="0" u="none" strike="noStrike" dirty="0">
                        <a:solidFill>
                          <a:srgbClr val="FFFFFF"/>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ctr" rtl="0" fontAlgn="ctr"/>
                      <a:r>
                        <a:rPr lang="en-IN" sz="1000" u="none" strike="noStrike" dirty="0">
                          <a:effectLst/>
                          <a:latin typeface="Roboto" panose="02000000000000000000" pitchFamily="2" charset="0"/>
                          <a:ea typeface="Roboto" panose="02000000000000000000" pitchFamily="2" charset="0"/>
                        </a:rPr>
                        <a:t>M. Shamim Hossain; Ghulam Muhammad</a:t>
                      </a:r>
                      <a:endParaRPr lang="en-IN" sz="1000" b="0" i="0" u="none" strike="noStrike" dirty="0">
                        <a:solidFill>
                          <a:srgbClr val="081A38"/>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ctr" rtl="0" fontAlgn="ctr"/>
                      <a:r>
                        <a:rPr lang="en-IN" sz="1000" u="none" strike="noStrike" dirty="0">
                          <a:effectLst/>
                          <a:latin typeface="Roboto" panose="02000000000000000000" pitchFamily="2" charset="0"/>
                          <a:ea typeface="Roboto" panose="02000000000000000000" pitchFamily="2" charset="0"/>
                        </a:rPr>
                        <a:t>GMM (Gaussian mixture model) based classifier, Viola-Jones algorithm</a:t>
                      </a:r>
                      <a:endParaRPr lang="en-IN" sz="1000" b="0" i="0" u="none" strike="noStrike" dirty="0">
                        <a:solidFill>
                          <a:srgbClr val="081A38"/>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l" rtl="0" fontAlgn="ctr"/>
                      <a:r>
                        <a:rPr lang="en-US" sz="1000" u="none" strike="noStrike" dirty="0">
                          <a:effectLst/>
                          <a:latin typeface="Roboto" panose="02000000000000000000" pitchFamily="2" charset="0"/>
                          <a:ea typeface="Roboto" panose="02000000000000000000" pitchFamily="2" charset="0"/>
                        </a:rPr>
                        <a:t>Better Performance with higher accuracy</a:t>
                      </a:r>
                      <a:endParaRPr lang="en-US" sz="1000" b="0" i="0" u="none" strike="noStrike" dirty="0">
                        <a:solidFill>
                          <a:srgbClr val="081A38"/>
                        </a:solidFill>
                        <a:effectLst/>
                        <a:latin typeface="Roboto" panose="02000000000000000000" pitchFamily="2" charset="0"/>
                        <a:ea typeface="Roboto" panose="02000000000000000000" pitchFamily="2" charset="0"/>
                      </a:endParaRPr>
                    </a:p>
                  </a:txBody>
                  <a:tcPr marL="61697" marR="5141" marT="5141" marB="0" anchor="ctr"/>
                </a:tc>
                <a:extLst>
                  <a:ext uri="{0D108BD9-81ED-4DB2-BD59-A6C34878D82A}">
                    <a16:rowId xmlns:a16="http://schemas.microsoft.com/office/drawing/2014/main" val="76841189"/>
                  </a:ext>
                </a:extLst>
              </a:tr>
              <a:tr h="579407">
                <a:tc>
                  <a:txBody>
                    <a:bodyPr/>
                    <a:lstStyle/>
                    <a:p>
                      <a:pPr algn="ctr" rtl="0" fontAlgn="ctr"/>
                      <a:r>
                        <a:rPr lang="en-US" sz="1000" u="none" strike="noStrike" dirty="0">
                          <a:effectLst/>
                          <a:latin typeface="Roboto" panose="02000000000000000000" pitchFamily="2" charset="0"/>
                          <a:ea typeface="Roboto" panose="02000000000000000000" pitchFamily="2" charset="0"/>
                        </a:rPr>
                        <a:t>A SURVEY: SOFTWARE API AND DATABASE FOR EMOTION RECOGNITION </a:t>
                      </a:r>
                      <a:endParaRPr lang="en-US" sz="1000" b="1" i="0" u="none" strike="noStrike" dirty="0">
                        <a:solidFill>
                          <a:srgbClr val="FFFFFF"/>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ctr" rtl="0" fontAlgn="ctr"/>
                      <a:r>
                        <a:rPr lang="sv-SE" sz="1000" u="none" strike="noStrike">
                          <a:effectLst/>
                          <a:latin typeface="Roboto" panose="02000000000000000000" pitchFamily="2" charset="0"/>
                          <a:ea typeface="Roboto" panose="02000000000000000000" pitchFamily="2" charset="0"/>
                        </a:rPr>
                        <a:t>Renuka S. Deshmukh, Prof. Vandana Jagtap </a:t>
                      </a:r>
                      <a:endParaRPr lang="sv-SE" sz="1000" b="0" i="0" u="none" strike="noStrike">
                        <a:solidFill>
                          <a:srgbClr val="081A38"/>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ctr" rtl="0" fontAlgn="ctr"/>
                      <a:r>
                        <a:rPr lang="en-IN" sz="1000" u="none" strike="noStrike" dirty="0">
                          <a:effectLst/>
                          <a:latin typeface="Roboto" panose="02000000000000000000" pitchFamily="2" charset="0"/>
                          <a:ea typeface="Roboto" panose="02000000000000000000" pitchFamily="2" charset="0"/>
                        </a:rPr>
                        <a:t>CNN,LBP,…</a:t>
                      </a:r>
                      <a:endParaRPr lang="en-IN" sz="1000" b="0" i="0" u="none" strike="noStrike" dirty="0">
                        <a:solidFill>
                          <a:srgbClr val="081A38"/>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l" rtl="0" fontAlgn="ctr"/>
                      <a:r>
                        <a:rPr lang="en-US" sz="1000" u="none" strike="noStrike" dirty="0">
                          <a:effectLst/>
                          <a:latin typeface="Roboto" panose="02000000000000000000" pitchFamily="2" charset="0"/>
                          <a:ea typeface="Roboto" panose="02000000000000000000" pitchFamily="2" charset="0"/>
                        </a:rPr>
                        <a:t>Attributes, methods and emotional labels that are considered by various emotion API system .the databases available for inferring emotion through human facial features.</a:t>
                      </a:r>
                      <a:endParaRPr lang="en-US" sz="1000" b="0" i="0" u="none" strike="noStrike" dirty="0">
                        <a:solidFill>
                          <a:srgbClr val="081A38"/>
                        </a:solidFill>
                        <a:effectLst/>
                        <a:latin typeface="Roboto" panose="02000000000000000000" pitchFamily="2" charset="0"/>
                        <a:ea typeface="Roboto" panose="02000000000000000000" pitchFamily="2" charset="0"/>
                      </a:endParaRPr>
                    </a:p>
                  </a:txBody>
                  <a:tcPr marL="61697" marR="5141" marT="5141" marB="0" anchor="ctr"/>
                </a:tc>
                <a:extLst>
                  <a:ext uri="{0D108BD9-81ED-4DB2-BD59-A6C34878D82A}">
                    <a16:rowId xmlns:a16="http://schemas.microsoft.com/office/drawing/2014/main" val="1786847835"/>
                  </a:ext>
                </a:extLst>
              </a:tr>
              <a:tr h="678517">
                <a:tc>
                  <a:txBody>
                    <a:bodyPr/>
                    <a:lstStyle/>
                    <a:p>
                      <a:pPr algn="ctr" rtl="0" fontAlgn="ctr"/>
                      <a:r>
                        <a:rPr lang="en-IN" sz="1000" u="none" strike="noStrike" dirty="0">
                          <a:effectLst/>
                          <a:latin typeface="Roboto" panose="02000000000000000000" pitchFamily="2" charset="0"/>
                          <a:ea typeface="Roboto" panose="02000000000000000000" pitchFamily="2" charset="0"/>
                        </a:rPr>
                        <a:t>FACIAL EMOTION RECOGNITION </a:t>
                      </a:r>
                      <a:endParaRPr lang="en-IN" sz="1000" b="1" i="0" u="none" strike="noStrike" dirty="0">
                        <a:solidFill>
                          <a:srgbClr val="FFFFFF"/>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ctr" rtl="0" fontAlgn="ctr"/>
                      <a:r>
                        <a:rPr lang="en-IN" sz="1000" u="none" strike="noStrike" dirty="0">
                          <a:effectLst/>
                          <a:latin typeface="Roboto" panose="02000000000000000000" pitchFamily="2" charset="0"/>
                          <a:ea typeface="Roboto" panose="02000000000000000000" pitchFamily="2" charset="0"/>
                        </a:rPr>
                        <a:t>Ma Xiaoxi; Lin Weisi; Huang Dongyan; Dong </a:t>
                      </a:r>
                      <a:endParaRPr lang="en-IN" sz="1000" b="0" i="0" u="none" strike="noStrike" dirty="0">
                        <a:solidFill>
                          <a:srgbClr val="081A38"/>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ctr" rtl="0" fontAlgn="ctr"/>
                      <a:r>
                        <a:rPr lang="en-IN" sz="1000" u="none" strike="noStrike" dirty="0">
                          <a:effectLst/>
                          <a:latin typeface="Roboto" panose="02000000000000000000" pitchFamily="2" charset="0"/>
                          <a:ea typeface="Roboto" panose="02000000000000000000" pitchFamily="2" charset="0"/>
                        </a:rPr>
                        <a:t>SVM, Deep Boltzmann Machine (DBM)</a:t>
                      </a:r>
                      <a:endParaRPr lang="en-IN" sz="1000" b="0" i="0" u="none" strike="noStrike" dirty="0">
                        <a:solidFill>
                          <a:srgbClr val="081A38"/>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l" rtl="0" fontAlgn="ctr"/>
                      <a:r>
                        <a:rPr lang="en-IN" sz="1000" u="none" strike="noStrike" dirty="0">
                          <a:effectLst/>
                          <a:latin typeface="Roboto" panose="02000000000000000000" pitchFamily="2" charset="0"/>
                          <a:ea typeface="Roboto" panose="02000000000000000000" pitchFamily="2" charset="0"/>
                        </a:rPr>
                        <a:t>Better performance </a:t>
                      </a:r>
                      <a:endParaRPr lang="en-IN" sz="1000" b="0" i="0" u="none" strike="noStrike" dirty="0">
                        <a:solidFill>
                          <a:srgbClr val="081A38"/>
                        </a:solidFill>
                        <a:effectLst/>
                        <a:latin typeface="Roboto" panose="02000000000000000000" pitchFamily="2" charset="0"/>
                        <a:ea typeface="Roboto" panose="02000000000000000000" pitchFamily="2" charset="0"/>
                      </a:endParaRPr>
                    </a:p>
                  </a:txBody>
                  <a:tcPr marL="61697" marR="5141" marT="5141" marB="0" anchor="ctr"/>
                </a:tc>
                <a:extLst>
                  <a:ext uri="{0D108BD9-81ED-4DB2-BD59-A6C34878D82A}">
                    <a16:rowId xmlns:a16="http://schemas.microsoft.com/office/drawing/2014/main" val="1551424461"/>
                  </a:ext>
                </a:extLst>
              </a:tr>
              <a:tr h="556537">
                <a:tc>
                  <a:txBody>
                    <a:bodyPr/>
                    <a:lstStyle/>
                    <a:p>
                      <a:pPr algn="ctr" rtl="0" fontAlgn="ctr"/>
                      <a:r>
                        <a:rPr lang="en-US" sz="1000" u="none" strike="noStrike" dirty="0">
                          <a:effectLst/>
                          <a:latin typeface="Roboto" panose="02000000000000000000" pitchFamily="2" charset="0"/>
                          <a:ea typeface="Roboto" panose="02000000000000000000" pitchFamily="2" charset="0"/>
                        </a:rPr>
                        <a:t>FACIAL EMOTION RECOGNITION USING DEEP CONVOLUTIONAL NETWORKS </a:t>
                      </a:r>
                      <a:endParaRPr lang="en-US" sz="1000" b="1" i="0" u="none" strike="noStrike" dirty="0">
                        <a:solidFill>
                          <a:srgbClr val="FFFFFF"/>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ctr" rtl="0" fontAlgn="ctr"/>
                      <a:r>
                        <a:rPr lang="en-IN" sz="1000" u="none" strike="noStrike" dirty="0">
                          <a:effectLst/>
                          <a:latin typeface="Roboto" panose="02000000000000000000" pitchFamily="2" charset="0"/>
                          <a:ea typeface="Roboto" panose="02000000000000000000" pitchFamily="2" charset="0"/>
                        </a:rPr>
                        <a:t>Hossein Khaliliardali, Mostafa Mohammadpour, Seyyed Mohammad. R Hashemi, Mohammad. </a:t>
                      </a:r>
                      <a:endParaRPr lang="en-IN" sz="1000" b="0" i="0" u="none" strike="noStrike" dirty="0">
                        <a:solidFill>
                          <a:srgbClr val="081A38"/>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ctr" rtl="0" fontAlgn="ctr"/>
                      <a:r>
                        <a:rPr lang="en-US" sz="1000" u="none" strike="noStrike" dirty="0">
                          <a:effectLst/>
                          <a:latin typeface="Roboto" panose="02000000000000000000" pitchFamily="2" charset="0"/>
                          <a:ea typeface="Roboto" panose="02000000000000000000" pitchFamily="2" charset="0"/>
                        </a:rPr>
                        <a:t>Geometric feature-based methods and appearance-based methods</a:t>
                      </a:r>
                      <a:endParaRPr lang="en-US" sz="1000" b="0" i="0" u="none" strike="noStrike" dirty="0">
                        <a:solidFill>
                          <a:srgbClr val="081A38"/>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l" rtl="0" fontAlgn="ctr"/>
                      <a:r>
                        <a:rPr lang="en-US" sz="1000" u="none" strike="noStrike" dirty="0">
                          <a:effectLst/>
                          <a:latin typeface="Roboto" panose="02000000000000000000" pitchFamily="2" charset="0"/>
                          <a:ea typeface="Roboto" panose="02000000000000000000" pitchFamily="2" charset="0"/>
                        </a:rPr>
                        <a:t>Deep CNNs are able to learn characteristics of facial expression and increase facial emotion recognition accuracy.</a:t>
                      </a:r>
                      <a:endParaRPr lang="en-US" sz="1000" b="0" i="0" u="none" strike="noStrike" dirty="0">
                        <a:solidFill>
                          <a:srgbClr val="081A38"/>
                        </a:solidFill>
                        <a:effectLst/>
                        <a:latin typeface="Roboto" panose="02000000000000000000" pitchFamily="2" charset="0"/>
                        <a:ea typeface="Roboto" panose="02000000000000000000" pitchFamily="2" charset="0"/>
                      </a:endParaRPr>
                    </a:p>
                  </a:txBody>
                  <a:tcPr marL="61697" marR="5141" marT="5141" marB="0" anchor="ctr"/>
                </a:tc>
                <a:extLst>
                  <a:ext uri="{0D108BD9-81ED-4DB2-BD59-A6C34878D82A}">
                    <a16:rowId xmlns:a16="http://schemas.microsoft.com/office/drawing/2014/main" val="1833137727"/>
                  </a:ext>
                </a:extLst>
              </a:tr>
              <a:tr h="609902">
                <a:tc>
                  <a:txBody>
                    <a:bodyPr/>
                    <a:lstStyle/>
                    <a:p>
                      <a:pPr algn="ctr" rtl="0" fontAlgn="ctr"/>
                      <a:r>
                        <a:rPr lang="en-US" sz="1000" u="none" strike="noStrike" dirty="0">
                          <a:effectLst/>
                          <a:latin typeface="Roboto" panose="02000000000000000000" pitchFamily="2" charset="0"/>
                          <a:ea typeface="Roboto" panose="02000000000000000000" pitchFamily="2" charset="0"/>
                        </a:rPr>
                        <a:t>FACE RECOGNITION FROM VIDEO USING DEEP LEARNING </a:t>
                      </a:r>
                      <a:endParaRPr lang="en-US" sz="1000" b="1" i="0" u="none" strike="noStrike" dirty="0">
                        <a:solidFill>
                          <a:srgbClr val="FFFFFF"/>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ctr" rtl="0" fontAlgn="ctr"/>
                      <a:r>
                        <a:rPr lang="en-IN" sz="1000" u="none" strike="noStrike" dirty="0">
                          <a:effectLst/>
                          <a:latin typeface="Roboto" panose="02000000000000000000" pitchFamily="2" charset="0"/>
                          <a:ea typeface="Roboto" panose="02000000000000000000" pitchFamily="2" charset="0"/>
                        </a:rPr>
                        <a:t>Saibal Manna ,Sushil Ghildiyal, Kishankumar Bhimani </a:t>
                      </a:r>
                      <a:endParaRPr lang="en-IN" sz="1000" b="0" i="0" u="none" strike="noStrike" dirty="0">
                        <a:solidFill>
                          <a:srgbClr val="081A38"/>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ctr" rtl="0" fontAlgn="ctr"/>
                      <a:r>
                        <a:rPr lang="en-US" sz="1000" u="none" strike="noStrike" dirty="0">
                          <a:effectLst/>
                          <a:latin typeface="Roboto" panose="02000000000000000000" pitchFamily="2" charset="0"/>
                          <a:ea typeface="Roboto" panose="02000000000000000000" pitchFamily="2" charset="0"/>
                        </a:rPr>
                        <a:t>Data collection, FaceNet, Triplet loss function</a:t>
                      </a:r>
                      <a:endParaRPr lang="en-US" sz="1000" b="0" i="0" u="none" strike="noStrike" dirty="0">
                        <a:solidFill>
                          <a:srgbClr val="081A38"/>
                        </a:solidFill>
                        <a:effectLst/>
                        <a:latin typeface="Roboto" panose="02000000000000000000" pitchFamily="2" charset="0"/>
                        <a:ea typeface="Roboto" panose="02000000000000000000" pitchFamily="2" charset="0"/>
                      </a:endParaRPr>
                    </a:p>
                  </a:txBody>
                  <a:tcPr marL="5141" marR="5141" marT="5141" marB="0" anchor="ctr"/>
                </a:tc>
                <a:tc>
                  <a:txBody>
                    <a:bodyPr/>
                    <a:lstStyle/>
                    <a:p>
                      <a:pPr algn="l" rtl="0" fontAlgn="ctr"/>
                      <a:r>
                        <a:rPr lang="en-US" sz="1000" u="none" strike="noStrike" dirty="0">
                          <a:effectLst/>
                          <a:latin typeface="Roboto" panose="02000000000000000000" pitchFamily="2" charset="0"/>
                          <a:ea typeface="Roboto" panose="02000000000000000000" pitchFamily="2" charset="0"/>
                        </a:rPr>
                        <a:t>Easy to implement  &amp; can recognize the side face and blurred image that other conventional  models can’t recognize, can be incorporated in home security systems, visitor analysis systems as well.</a:t>
                      </a:r>
                      <a:endParaRPr lang="en-US" sz="1000" b="0" i="0" u="none" strike="noStrike" dirty="0">
                        <a:solidFill>
                          <a:srgbClr val="081A38"/>
                        </a:solidFill>
                        <a:effectLst/>
                        <a:latin typeface="Roboto" panose="02000000000000000000" pitchFamily="2" charset="0"/>
                        <a:ea typeface="Roboto" panose="02000000000000000000" pitchFamily="2" charset="0"/>
                      </a:endParaRPr>
                    </a:p>
                  </a:txBody>
                  <a:tcPr marL="61697" marR="5141" marT="5141" marB="0" anchor="ctr"/>
                </a:tc>
                <a:extLst>
                  <a:ext uri="{0D108BD9-81ED-4DB2-BD59-A6C34878D82A}">
                    <a16:rowId xmlns:a16="http://schemas.microsoft.com/office/drawing/2014/main" val="4169600789"/>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902"/>
        <p:cNvGrpSpPr/>
        <p:nvPr/>
      </p:nvGrpSpPr>
      <p:grpSpPr>
        <a:xfrm>
          <a:off x="0" y="0"/>
          <a:ext cx="0" cy="0"/>
          <a:chOff x="0" y="0"/>
          <a:chExt cx="0" cy="0"/>
        </a:xfrm>
      </p:grpSpPr>
      <p:sp>
        <p:nvSpPr>
          <p:cNvPr id="1903" name="Google Shape;1903;p30"/>
          <p:cNvSpPr txBox="1">
            <a:spLocks noGrp="1"/>
          </p:cNvSpPr>
          <p:nvPr>
            <p:ph type="title"/>
          </p:nvPr>
        </p:nvSpPr>
        <p:spPr>
          <a:xfrm>
            <a:off x="654685" y="265932"/>
            <a:ext cx="7704000" cy="488400"/>
          </a:xfrm>
          <a:prstGeom prst="rect">
            <a:avLst/>
          </a:prstGeom>
        </p:spPr>
        <p:txBody>
          <a:bodyPr spcFirstLastPara="1" wrap="square" lIns="0" tIns="0" rIns="0" bIns="0" anchor="t" anchorCtr="0">
            <a:noAutofit/>
          </a:bodyPr>
          <a:lstStyle/>
          <a:p>
            <a:r>
              <a:rPr lang="en-IN" dirty="0">
                <a:solidFill>
                  <a:schemeClr val="accent3">
                    <a:lumMod val="50000"/>
                  </a:schemeClr>
                </a:solidFill>
              </a:rPr>
              <a:t>PROBLEM DEFINITION </a:t>
            </a:r>
          </a:p>
        </p:txBody>
      </p:sp>
      <p:sp>
        <p:nvSpPr>
          <p:cNvPr id="19" name="Subtitle 18">
            <a:extLst>
              <a:ext uri="{FF2B5EF4-FFF2-40B4-BE49-F238E27FC236}">
                <a16:creationId xmlns:a16="http://schemas.microsoft.com/office/drawing/2014/main" id="{780437E7-407B-9F48-DB05-4070D945DE29}"/>
              </a:ext>
            </a:extLst>
          </p:cNvPr>
          <p:cNvSpPr>
            <a:spLocks noGrp="1"/>
          </p:cNvSpPr>
          <p:nvPr>
            <p:ph type="subTitle" idx="4294967295"/>
          </p:nvPr>
        </p:nvSpPr>
        <p:spPr>
          <a:xfrm>
            <a:off x="203200" y="870858"/>
            <a:ext cx="8737600" cy="3918856"/>
          </a:xfrm>
        </p:spPr>
        <p:txBody>
          <a:bodyPr/>
          <a:lstStyle/>
          <a:p>
            <a:pPr marL="360000" algn="just">
              <a:lnSpc>
                <a:spcPct val="150000"/>
              </a:lnSpc>
              <a:buClrTx/>
              <a:buFont typeface="Wingdings" panose="05000000000000000000" pitchFamily="2" charset="2"/>
              <a:buChar char="q"/>
            </a:pPr>
            <a:r>
              <a:rPr lang="en-US" sz="1900" dirty="0">
                <a:solidFill>
                  <a:schemeClr val="accent3">
                    <a:lumMod val="50000"/>
                  </a:schemeClr>
                </a:solidFill>
              </a:rPr>
              <a:t>Human facial expressions can be easily classified into 7 basic emotions: happy, sad, surprise, fear, anger, disgust, and neutral. </a:t>
            </a:r>
          </a:p>
          <a:p>
            <a:pPr marL="360000" algn="just">
              <a:lnSpc>
                <a:spcPct val="150000"/>
              </a:lnSpc>
              <a:buClrTx/>
              <a:buFont typeface="Wingdings" panose="05000000000000000000" pitchFamily="2" charset="2"/>
              <a:buChar char="q"/>
            </a:pPr>
            <a:r>
              <a:rPr lang="en-US" sz="1900" dirty="0">
                <a:solidFill>
                  <a:schemeClr val="accent3">
                    <a:lumMod val="50000"/>
                  </a:schemeClr>
                </a:solidFill>
              </a:rPr>
              <a:t>Our facial emotions are expressed through activation of specific sets of facial muscles.</a:t>
            </a:r>
          </a:p>
          <a:p>
            <a:pPr marL="360000" algn="just">
              <a:lnSpc>
                <a:spcPct val="150000"/>
              </a:lnSpc>
              <a:buClrTx/>
              <a:buFont typeface="Wingdings" panose="05000000000000000000" pitchFamily="2" charset="2"/>
              <a:buChar char="q"/>
            </a:pPr>
            <a:r>
              <a:rPr lang="en-US" sz="1900" dirty="0">
                <a:solidFill>
                  <a:schemeClr val="accent3">
                    <a:lumMod val="50000"/>
                  </a:schemeClr>
                </a:solidFill>
              </a:rPr>
              <a:t>These sometimes subtle, yet complex, signals in an expression often contain an abundant amount of information about our state of mind.</a:t>
            </a:r>
          </a:p>
          <a:p>
            <a:pPr marL="360000" algn="just">
              <a:lnSpc>
                <a:spcPct val="150000"/>
              </a:lnSpc>
              <a:buClrTx/>
              <a:buFont typeface="Wingdings" panose="05000000000000000000" pitchFamily="2" charset="2"/>
              <a:buChar char="q"/>
            </a:pPr>
            <a:r>
              <a:rPr lang="en-US" sz="1900" dirty="0">
                <a:solidFill>
                  <a:schemeClr val="accent3">
                    <a:lumMod val="50000"/>
                  </a:schemeClr>
                </a:solidFill>
              </a:rPr>
              <a:t>Through facial emotion recognition, we are able to measure the effects that content and services have on the audience/users through an easy and </a:t>
            </a:r>
          </a:p>
          <a:p>
            <a:pPr marL="29800" indent="0" algn="just">
              <a:lnSpc>
                <a:spcPct val="150000"/>
              </a:lnSpc>
              <a:buClrTx/>
              <a:buNone/>
            </a:pPr>
            <a:r>
              <a:rPr lang="en-US" sz="1900" dirty="0">
                <a:solidFill>
                  <a:schemeClr val="accent3">
                    <a:lumMod val="50000"/>
                  </a:schemeClr>
                </a:solidFill>
              </a:rPr>
              <a:t>      low-cost procedure.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916"/>
        <p:cNvGrpSpPr/>
        <p:nvPr/>
      </p:nvGrpSpPr>
      <p:grpSpPr>
        <a:xfrm>
          <a:off x="0" y="0"/>
          <a:ext cx="0" cy="0"/>
          <a:chOff x="0" y="0"/>
          <a:chExt cx="0" cy="0"/>
        </a:xfrm>
      </p:grpSpPr>
      <p:sp>
        <p:nvSpPr>
          <p:cNvPr id="1917" name="Google Shape;1917;p31"/>
          <p:cNvSpPr txBox="1">
            <a:spLocks noGrp="1"/>
          </p:cNvSpPr>
          <p:nvPr>
            <p:ph type="title"/>
          </p:nvPr>
        </p:nvSpPr>
        <p:spPr>
          <a:xfrm>
            <a:off x="317500" y="283284"/>
            <a:ext cx="4521200" cy="508800"/>
          </a:xfrm>
          <a:prstGeom prst="rect">
            <a:avLst/>
          </a:prstGeom>
        </p:spPr>
        <p:txBody>
          <a:bodyPr spcFirstLastPara="1" wrap="square" lIns="0" tIns="0" rIns="0" bIns="0" anchor="ctr" anchorCtr="0">
            <a:noAutofit/>
          </a:bodyPr>
          <a:lstStyle/>
          <a:p>
            <a:pPr algn="l"/>
            <a:r>
              <a:rPr lang="en-US" dirty="0">
                <a:solidFill>
                  <a:schemeClr val="accent3">
                    <a:lumMod val="50000"/>
                  </a:schemeClr>
                </a:solidFill>
              </a:rPr>
              <a:t>HARDWARE REQUIREMENTS:</a:t>
            </a:r>
          </a:p>
        </p:txBody>
      </p:sp>
      <p:sp>
        <p:nvSpPr>
          <p:cNvPr id="1918" name="Google Shape;1918;p31"/>
          <p:cNvSpPr txBox="1">
            <a:spLocks noGrp="1"/>
          </p:cNvSpPr>
          <p:nvPr>
            <p:ph type="subTitle" idx="1"/>
          </p:nvPr>
        </p:nvSpPr>
        <p:spPr>
          <a:xfrm>
            <a:off x="166913" y="808446"/>
            <a:ext cx="8643257" cy="802640"/>
          </a:xfrm>
          <a:prstGeom prst="rect">
            <a:avLst/>
          </a:prstGeom>
        </p:spPr>
        <p:txBody>
          <a:bodyPr spcFirstLastPara="1" wrap="square" lIns="0" tIns="0" rIns="0" bIns="0" anchor="ctr" anchorCtr="0">
            <a:noAutofit/>
          </a:bodyPr>
          <a:lstStyle/>
          <a:p>
            <a:pPr algn="just"/>
            <a:r>
              <a:rPr lang="en-US" dirty="0">
                <a:solidFill>
                  <a:schemeClr val="accent3">
                    <a:lumMod val="50000"/>
                  </a:schemeClr>
                </a:solidFill>
              </a:rPr>
              <a:t> Processor  :   i3 or more</a:t>
            </a:r>
          </a:p>
          <a:p>
            <a:pPr algn="just"/>
            <a:r>
              <a:rPr lang="en-US" dirty="0">
                <a:solidFill>
                  <a:schemeClr val="accent3">
                    <a:lumMod val="50000"/>
                  </a:schemeClr>
                </a:solidFill>
              </a:rPr>
              <a:t> RAM           :4 GB or more</a:t>
            </a:r>
          </a:p>
        </p:txBody>
      </p:sp>
      <p:sp>
        <p:nvSpPr>
          <p:cNvPr id="27" name="Google Shape;1917;p31">
            <a:extLst>
              <a:ext uri="{FF2B5EF4-FFF2-40B4-BE49-F238E27FC236}">
                <a16:creationId xmlns:a16="http://schemas.microsoft.com/office/drawing/2014/main" id="{E162013B-A3F9-4694-2193-5133906AC0B8}"/>
              </a:ext>
            </a:extLst>
          </p:cNvPr>
          <p:cNvSpPr txBox="1">
            <a:spLocks/>
          </p:cNvSpPr>
          <p:nvPr/>
        </p:nvSpPr>
        <p:spPr>
          <a:xfrm>
            <a:off x="-827186" y="1688146"/>
            <a:ext cx="4889500" cy="508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400"/>
              <a:buFont typeface="Bebas Neue"/>
              <a:buNone/>
              <a:defRPr sz="36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9pPr>
          </a:lstStyle>
          <a:p>
            <a:r>
              <a:rPr lang="en-IN" dirty="0">
                <a:solidFill>
                  <a:schemeClr val="accent3">
                    <a:lumMod val="50000"/>
                  </a:schemeClr>
                </a:solidFill>
              </a:rPr>
              <a:t>SOFTWARE REQUIREMENTS:</a:t>
            </a:r>
          </a:p>
        </p:txBody>
      </p:sp>
      <p:sp>
        <p:nvSpPr>
          <p:cNvPr id="33" name="TextBox 32">
            <a:extLst>
              <a:ext uri="{FF2B5EF4-FFF2-40B4-BE49-F238E27FC236}">
                <a16:creationId xmlns:a16="http://schemas.microsoft.com/office/drawing/2014/main" id="{D44FE7EC-9648-530B-D954-83C95A0B58DE}"/>
              </a:ext>
            </a:extLst>
          </p:cNvPr>
          <p:cNvSpPr txBox="1"/>
          <p:nvPr/>
        </p:nvSpPr>
        <p:spPr>
          <a:xfrm>
            <a:off x="259896" y="2274006"/>
            <a:ext cx="4781550" cy="1077218"/>
          </a:xfrm>
          <a:prstGeom prst="rect">
            <a:avLst/>
          </a:prstGeom>
          <a:noFill/>
        </p:spPr>
        <p:txBody>
          <a:bodyPr wrap="square">
            <a:spAutoFit/>
          </a:bodyPr>
          <a:lstStyle/>
          <a:p>
            <a:pPr marL="360000" marR="0" lvl="0" indent="-330200" algn="just" defTabSz="914400" rtl="0" eaLnBrk="1" fontAlgn="auto" latinLnBrk="0" hangingPunct="1">
              <a:lnSpc>
                <a:spcPct val="100000"/>
              </a:lnSpc>
              <a:spcBef>
                <a:spcPts val="0"/>
              </a:spcBef>
              <a:spcAft>
                <a:spcPts val="0"/>
              </a:spcAft>
              <a:buClr>
                <a:srgbClr val="FFFFFF"/>
              </a:buClr>
              <a:buSzPts val="2100"/>
              <a:buFont typeface="Roboto"/>
              <a:buNone/>
              <a:tabLst/>
              <a:defRPr/>
            </a:pPr>
            <a:r>
              <a:rPr kumimoji="0" lang="en-US" sz="1600" b="0" i="0" u="none" strike="noStrike" kern="0" cap="none" spc="0" normalizeH="0" baseline="0" noProof="0" dirty="0">
                <a:ln>
                  <a:noFill/>
                </a:ln>
                <a:solidFill>
                  <a:schemeClr val="accent3">
                    <a:lumMod val="50000"/>
                  </a:schemeClr>
                </a:solidFill>
                <a:effectLst/>
                <a:uLnTx/>
                <a:uFillTx/>
                <a:latin typeface="Roboto"/>
                <a:ea typeface="Roboto"/>
                <a:sym typeface="Roboto"/>
              </a:rPr>
              <a:t>Operating System                  :   Windows 7 / 8 / 10</a:t>
            </a:r>
          </a:p>
          <a:p>
            <a:pPr marL="360000" marR="0" lvl="0" indent="-330200" algn="just" defTabSz="914400" rtl="0" eaLnBrk="1" fontAlgn="auto" latinLnBrk="0" hangingPunct="1">
              <a:lnSpc>
                <a:spcPct val="100000"/>
              </a:lnSpc>
              <a:spcBef>
                <a:spcPts val="0"/>
              </a:spcBef>
              <a:spcAft>
                <a:spcPts val="0"/>
              </a:spcAft>
              <a:buClr>
                <a:srgbClr val="FFFFFF"/>
              </a:buClr>
              <a:buSzPts val="2100"/>
              <a:buFont typeface="Roboto"/>
              <a:buNone/>
              <a:tabLst/>
              <a:defRPr/>
            </a:pPr>
            <a:r>
              <a:rPr kumimoji="0" lang="en-US" sz="1600" b="0" i="0" u="none" strike="noStrike" kern="0" cap="none" spc="0" normalizeH="0" baseline="0" noProof="0" dirty="0">
                <a:ln>
                  <a:noFill/>
                </a:ln>
                <a:solidFill>
                  <a:schemeClr val="accent3">
                    <a:lumMod val="50000"/>
                  </a:schemeClr>
                </a:solidFill>
                <a:effectLst/>
                <a:uLnTx/>
                <a:uFillTx/>
                <a:latin typeface="Roboto"/>
                <a:ea typeface="Roboto"/>
                <a:sym typeface="Roboto"/>
              </a:rPr>
              <a:t>Language                                :   HTML, CSS</a:t>
            </a:r>
          </a:p>
          <a:p>
            <a:pPr marL="360000" marR="0" lvl="0" indent="-330200" algn="just" defTabSz="914400" rtl="0" eaLnBrk="1" fontAlgn="auto" latinLnBrk="0" hangingPunct="1">
              <a:lnSpc>
                <a:spcPct val="100000"/>
              </a:lnSpc>
              <a:spcBef>
                <a:spcPts val="0"/>
              </a:spcBef>
              <a:spcAft>
                <a:spcPts val="0"/>
              </a:spcAft>
              <a:buClr>
                <a:srgbClr val="FFFFFF"/>
              </a:buClr>
              <a:buSzPts val="2100"/>
              <a:buFont typeface="Roboto"/>
              <a:buNone/>
              <a:tabLst/>
              <a:defRPr/>
            </a:pPr>
            <a:r>
              <a:rPr kumimoji="0" lang="en-US" sz="1600" b="0" i="0" u="none" strike="noStrike" kern="0" cap="none" spc="0" normalizeH="0" baseline="0" noProof="0" dirty="0">
                <a:ln>
                  <a:noFill/>
                </a:ln>
                <a:solidFill>
                  <a:schemeClr val="accent3">
                    <a:lumMod val="50000"/>
                  </a:schemeClr>
                </a:solidFill>
                <a:effectLst/>
                <a:uLnTx/>
                <a:uFillTx/>
                <a:latin typeface="Roboto"/>
                <a:ea typeface="Roboto"/>
                <a:sym typeface="Roboto"/>
              </a:rPr>
              <a:t>Developing Tool                     :   Visual Studio</a:t>
            </a:r>
          </a:p>
          <a:p>
            <a:pPr marL="360000" marR="0" lvl="0" indent="-330200" algn="just" defTabSz="914400" rtl="0" eaLnBrk="1" fontAlgn="auto" latinLnBrk="0" hangingPunct="1">
              <a:lnSpc>
                <a:spcPct val="100000"/>
              </a:lnSpc>
              <a:spcBef>
                <a:spcPts val="0"/>
              </a:spcBef>
              <a:spcAft>
                <a:spcPts val="0"/>
              </a:spcAft>
              <a:buClr>
                <a:srgbClr val="FFFFFF"/>
              </a:buClr>
              <a:buSzPts val="2100"/>
              <a:buFont typeface="Roboto"/>
              <a:buNone/>
              <a:tabLst/>
              <a:defRPr/>
            </a:pPr>
            <a:r>
              <a:rPr kumimoji="0" lang="en-US" sz="1600" b="0" i="0" u="none" strike="noStrike" kern="0" cap="none" spc="0" normalizeH="0" baseline="0" noProof="0" dirty="0">
                <a:ln>
                  <a:noFill/>
                </a:ln>
                <a:solidFill>
                  <a:schemeClr val="accent3">
                    <a:lumMod val="50000"/>
                  </a:schemeClr>
                </a:solidFill>
                <a:effectLst/>
                <a:uLnTx/>
                <a:uFillTx/>
                <a:latin typeface="Roboto"/>
                <a:ea typeface="Roboto"/>
                <a:sym typeface="Roboto"/>
              </a:rPr>
              <a:t>Technologies                          :   JavaScript</a:t>
            </a:r>
          </a:p>
        </p:txBody>
      </p:sp>
      <p:pic>
        <p:nvPicPr>
          <p:cNvPr id="3" name="Picture 2">
            <a:extLst>
              <a:ext uri="{FF2B5EF4-FFF2-40B4-BE49-F238E27FC236}">
                <a16:creationId xmlns:a16="http://schemas.microsoft.com/office/drawing/2014/main" id="{112411C3-FB8C-E644-6E3F-8BCEE8B9819B}"/>
              </a:ext>
            </a:extLst>
          </p:cNvPr>
          <p:cNvPicPr>
            <a:picLocks noChangeAspect="1"/>
          </p:cNvPicPr>
          <p:nvPr/>
        </p:nvPicPr>
        <p:blipFill>
          <a:blip r:embed="rId3"/>
          <a:stretch>
            <a:fillRect/>
          </a:stretch>
        </p:blipFill>
        <p:spPr>
          <a:xfrm>
            <a:off x="5798457" y="539328"/>
            <a:ext cx="2595336" cy="227328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TextBox 1">
            <a:extLst>
              <a:ext uri="{FF2B5EF4-FFF2-40B4-BE49-F238E27FC236}">
                <a16:creationId xmlns:a16="http://schemas.microsoft.com/office/drawing/2014/main" id="{A91AF177-D305-768A-F0A7-ED2146D4BBFA}"/>
              </a:ext>
            </a:extLst>
          </p:cNvPr>
          <p:cNvSpPr txBox="1"/>
          <p:nvPr/>
        </p:nvSpPr>
        <p:spPr>
          <a:xfrm>
            <a:off x="317500" y="3428284"/>
            <a:ext cx="8151586" cy="1292662"/>
          </a:xfrm>
          <a:prstGeom prst="rect">
            <a:avLst/>
          </a:prstGeom>
          <a:noFill/>
        </p:spPr>
        <p:txBody>
          <a:bodyPr wrap="square" rtlCol="0">
            <a:spAutoFit/>
          </a:bodyPr>
          <a:lstStyle/>
          <a:p>
            <a:r>
              <a:rPr lang="en-US" sz="1600" dirty="0">
                <a:latin typeface="Roboto" panose="02000000000000000000" pitchFamily="2" charset="0"/>
                <a:ea typeface="Roboto" panose="02000000000000000000" pitchFamily="2" charset="0"/>
              </a:rPr>
              <a:t>The Visual Studio IDE is a creative launching pad that you can use to edit, debug, and build code, and then publish an app.  </a:t>
            </a:r>
          </a:p>
          <a:p>
            <a:r>
              <a:rPr lang="en-US" sz="1600" dirty="0">
                <a:latin typeface="Roboto" panose="02000000000000000000" pitchFamily="2" charset="0"/>
                <a:ea typeface="Roboto" panose="02000000000000000000" pitchFamily="2" charset="0"/>
              </a:rPr>
              <a:t>JavaScript is used by programmers across the world to create dynamic and interactive web content like applications and browsers.</a:t>
            </a:r>
          </a:p>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941"/>
        <p:cNvGrpSpPr/>
        <p:nvPr/>
      </p:nvGrpSpPr>
      <p:grpSpPr>
        <a:xfrm>
          <a:off x="0" y="0"/>
          <a:ext cx="0" cy="0"/>
          <a:chOff x="0" y="0"/>
          <a:chExt cx="0" cy="0"/>
        </a:xfrm>
      </p:grpSpPr>
      <p:sp>
        <p:nvSpPr>
          <p:cNvPr id="1942" name="Google Shape;1942;p32"/>
          <p:cNvSpPr txBox="1">
            <a:spLocks noGrp="1"/>
          </p:cNvSpPr>
          <p:nvPr>
            <p:ph type="title"/>
          </p:nvPr>
        </p:nvSpPr>
        <p:spPr>
          <a:xfrm>
            <a:off x="601666" y="199293"/>
            <a:ext cx="7704000" cy="488400"/>
          </a:xfrm>
          <a:prstGeom prst="rect">
            <a:avLst/>
          </a:prstGeom>
        </p:spPr>
        <p:txBody>
          <a:bodyPr spcFirstLastPara="1" wrap="square" lIns="0" tIns="0" rIns="0" bIns="0" anchor="t" anchorCtr="0">
            <a:noAutofit/>
          </a:bodyPr>
          <a:lstStyle/>
          <a:p>
            <a:r>
              <a:rPr lang="en-IN" dirty="0">
                <a:solidFill>
                  <a:schemeClr val="accent3">
                    <a:lumMod val="50000"/>
                  </a:schemeClr>
                </a:solidFill>
              </a:rPr>
              <a:t>SYSTEM ARCHITECTURE</a:t>
            </a:r>
          </a:p>
        </p:txBody>
      </p:sp>
      <p:pic>
        <p:nvPicPr>
          <p:cNvPr id="3" name="Picture 2">
            <a:extLst>
              <a:ext uri="{FF2B5EF4-FFF2-40B4-BE49-F238E27FC236}">
                <a16:creationId xmlns:a16="http://schemas.microsoft.com/office/drawing/2014/main" id="{87347E17-B510-72C8-0F55-42A6424C4B93}"/>
              </a:ext>
            </a:extLst>
          </p:cNvPr>
          <p:cNvPicPr>
            <a:picLocks noChangeAspect="1"/>
          </p:cNvPicPr>
          <p:nvPr/>
        </p:nvPicPr>
        <p:blipFill>
          <a:blip r:embed="rId3"/>
          <a:stretch>
            <a:fillRect/>
          </a:stretch>
        </p:blipFill>
        <p:spPr>
          <a:xfrm>
            <a:off x="664308" y="687693"/>
            <a:ext cx="7878026" cy="432978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2042"/>
        <p:cNvGrpSpPr/>
        <p:nvPr/>
      </p:nvGrpSpPr>
      <p:grpSpPr>
        <a:xfrm>
          <a:off x="0" y="0"/>
          <a:ext cx="0" cy="0"/>
          <a:chOff x="0" y="0"/>
          <a:chExt cx="0" cy="0"/>
        </a:xfrm>
      </p:grpSpPr>
      <p:sp>
        <p:nvSpPr>
          <p:cNvPr id="2043" name="Google Shape;2043;p33"/>
          <p:cNvSpPr txBox="1">
            <a:spLocks noGrp="1"/>
          </p:cNvSpPr>
          <p:nvPr>
            <p:ph type="title"/>
          </p:nvPr>
        </p:nvSpPr>
        <p:spPr>
          <a:xfrm>
            <a:off x="3348463" y="167475"/>
            <a:ext cx="7704000" cy="48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dirty="0">
                <a:solidFill>
                  <a:schemeClr val="accent3">
                    <a:lumMod val="50000"/>
                  </a:schemeClr>
                </a:solidFill>
              </a:rPr>
              <a:t>System Design </a:t>
            </a:r>
          </a:p>
        </p:txBody>
      </p:sp>
      <p:sp>
        <p:nvSpPr>
          <p:cNvPr id="10" name="TextBox 9">
            <a:extLst>
              <a:ext uri="{FF2B5EF4-FFF2-40B4-BE49-F238E27FC236}">
                <a16:creationId xmlns:a16="http://schemas.microsoft.com/office/drawing/2014/main" id="{2EA96216-8284-A42B-6B58-7937624A95AD}"/>
              </a:ext>
            </a:extLst>
          </p:cNvPr>
          <p:cNvSpPr txBox="1"/>
          <p:nvPr/>
        </p:nvSpPr>
        <p:spPr>
          <a:xfrm>
            <a:off x="355600" y="662329"/>
            <a:ext cx="5740400" cy="523220"/>
          </a:xfrm>
          <a:prstGeom prst="rect">
            <a:avLst/>
          </a:prstGeom>
          <a:noFill/>
        </p:spPr>
        <p:txBody>
          <a:bodyPr wrap="square">
            <a:spAutoFit/>
          </a:bodyPr>
          <a:lstStyle/>
          <a:p>
            <a:r>
              <a:rPr kumimoji="0" lang="en-IN" sz="2800" b="0" i="0" u="none" strike="noStrike" kern="0" cap="none" spc="0" normalizeH="0" baseline="0" noProof="0" dirty="0">
                <a:ln>
                  <a:noFill/>
                </a:ln>
                <a:solidFill>
                  <a:schemeClr val="accent3">
                    <a:lumMod val="50000"/>
                  </a:schemeClr>
                </a:solidFill>
                <a:effectLst/>
                <a:uLnTx/>
                <a:uFillTx/>
                <a:latin typeface="Bebas Neue"/>
                <a:sym typeface="Bebas Neue"/>
              </a:rPr>
              <a:t>USE CASE DIAGRAM</a:t>
            </a:r>
          </a:p>
        </p:txBody>
      </p:sp>
      <p:pic>
        <p:nvPicPr>
          <p:cNvPr id="11" name="Picture 10">
            <a:extLst>
              <a:ext uri="{FF2B5EF4-FFF2-40B4-BE49-F238E27FC236}">
                <a16:creationId xmlns:a16="http://schemas.microsoft.com/office/drawing/2014/main" id="{A1EA6B7D-A1C8-CE5C-D761-563DB9E56689}"/>
              </a:ext>
            </a:extLst>
          </p:cNvPr>
          <p:cNvPicPr>
            <a:picLocks noChangeAspect="1"/>
          </p:cNvPicPr>
          <p:nvPr/>
        </p:nvPicPr>
        <p:blipFill rotWithShape="1">
          <a:blip r:embed="rId3">
            <a:extLst>
              <a:ext uri="{28A0092B-C50C-407E-A947-70E740481C1C}">
                <a14:useLocalDpi xmlns:a14="http://schemas.microsoft.com/office/drawing/2010/main" val="0"/>
              </a:ext>
            </a:extLst>
          </a:blip>
          <a:srcRect l="18800" t="19473" r="4952" b="20404"/>
          <a:stretch/>
        </p:blipFill>
        <p:spPr>
          <a:xfrm>
            <a:off x="1360804" y="1185549"/>
            <a:ext cx="7036419" cy="374382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2049"/>
        <p:cNvGrpSpPr/>
        <p:nvPr/>
      </p:nvGrpSpPr>
      <p:grpSpPr>
        <a:xfrm>
          <a:off x="0" y="0"/>
          <a:ext cx="0" cy="0"/>
          <a:chOff x="0" y="0"/>
          <a:chExt cx="0" cy="0"/>
        </a:xfrm>
      </p:grpSpPr>
      <p:sp>
        <p:nvSpPr>
          <p:cNvPr id="11" name="TextBox 10">
            <a:extLst>
              <a:ext uri="{FF2B5EF4-FFF2-40B4-BE49-F238E27FC236}">
                <a16:creationId xmlns:a16="http://schemas.microsoft.com/office/drawing/2014/main" id="{FC59F8B5-CBC9-E1B4-F3A3-6BD4EFDFAAB6}"/>
              </a:ext>
            </a:extLst>
          </p:cNvPr>
          <p:cNvSpPr txBox="1"/>
          <p:nvPr/>
        </p:nvSpPr>
        <p:spPr>
          <a:xfrm>
            <a:off x="153623" y="167416"/>
            <a:ext cx="53022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600" b="0" i="0" u="none" strike="noStrike" kern="0" cap="none" spc="0" normalizeH="0" baseline="0" noProof="0" dirty="0">
                <a:ln>
                  <a:noFill/>
                </a:ln>
                <a:solidFill>
                  <a:schemeClr val="accent3">
                    <a:lumMod val="50000"/>
                  </a:schemeClr>
                </a:solidFill>
                <a:effectLst/>
                <a:uLnTx/>
                <a:uFillTx/>
                <a:latin typeface="Bebas Neue"/>
                <a:cs typeface="Arial"/>
                <a:sym typeface="Bebas Neue"/>
              </a:rPr>
              <a:t>ACTIVITY DIAGRAM</a:t>
            </a:r>
          </a:p>
        </p:txBody>
      </p:sp>
      <p:pic>
        <p:nvPicPr>
          <p:cNvPr id="7" name="Picture 6">
            <a:extLst>
              <a:ext uri="{FF2B5EF4-FFF2-40B4-BE49-F238E27FC236}">
                <a16:creationId xmlns:a16="http://schemas.microsoft.com/office/drawing/2014/main" id="{7378DB3B-F02F-FB4E-9011-7288DF62E3AD}"/>
              </a:ext>
            </a:extLst>
          </p:cNvPr>
          <p:cNvPicPr>
            <a:picLocks noChangeAspect="1"/>
          </p:cNvPicPr>
          <p:nvPr/>
        </p:nvPicPr>
        <p:blipFill rotWithShape="1">
          <a:blip r:embed="rId3">
            <a:extLst>
              <a:ext uri="{28A0092B-C50C-407E-A947-70E740481C1C}">
                <a14:useLocalDpi xmlns:a14="http://schemas.microsoft.com/office/drawing/2010/main" val="0"/>
              </a:ext>
            </a:extLst>
          </a:blip>
          <a:srcRect t="43923" b="2221"/>
          <a:stretch/>
        </p:blipFill>
        <p:spPr>
          <a:xfrm>
            <a:off x="2837544" y="80387"/>
            <a:ext cx="6241142" cy="47901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2055"/>
        <p:cNvGrpSpPr/>
        <p:nvPr/>
      </p:nvGrpSpPr>
      <p:grpSpPr>
        <a:xfrm>
          <a:off x="0" y="0"/>
          <a:ext cx="0" cy="0"/>
          <a:chOff x="0" y="0"/>
          <a:chExt cx="0" cy="0"/>
        </a:xfrm>
      </p:grpSpPr>
      <p:sp>
        <p:nvSpPr>
          <p:cNvPr id="49" name="TextBox 48">
            <a:extLst>
              <a:ext uri="{FF2B5EF4-FFF2-40B4-BE49-F238E27FC236}">
                <a16:creationId xmlns:a16="http://schemas.microsoft.com/office/drawing/2014/main" id="{6BCF35EC-52F2-CE03-FDF8-5D86A281ECA7}"/>
              </a:ext>
            </a:extLst>
          </p:cNvPr>
          <p:cNvSpPr txBox="1"/>
          <p:nvPr/>
        </p:nvSpPr>
        <p:spPr>
          <a:xfrm>
            <a:off x="610870" y="254341"/>
            <a:ext cx="292335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600" b="0" i="0" u="none" strike="noStrike" kern="0" cap="none" spc="0" normalizeH="0" baseline="0" noProof="0" dirty="0">
                <a:ln>
                  <a:noFill/>
                </a:ln>
                <a:solidFill>
                  <a:schemeClr val="accent3">
                    <a:lumMod val="50000"/>
                  </a:schemeClr>
                </a:solidFill>
                <a:effectLst/>
                <a:uLnTx/>
                <a:uFillTx/>
                <a:latin typeface="Bebas Neue"/>
                <a:cs typeface="Arial"/>
                <a:sym typeface="Bebas Neue"/>
              </a:rPr>
              <a:t>SEQUENCE DIAGRAM</a:t>
            </a:r>
          </a:p>
        </p:txBody>
      </p:sp>
      <p:pic>
        <p:nvPicPr>
          <p:cNvPr id="54" name="Picture 53">
            <a:extLst>
              <a:ext uri="{FF2B5EF4-FFF2-40B4-BE49-F238E27FC236}">
                <a16:creationId xmlns:a16="http://schemas.microsoft.com/office/drawing/2014/main" id="{75469D55-6388-C544-3CDE-DD2C34E55C84}"/>
              </a:ext>
            </a:extLst>
          </p:cNvPr>
          <p:cNvPicPr>
            <a:picLocks noChangeAspect="1"/>
          </p:cNvPicPr>
          <p:nvPr/>
        </p:nvPicPr>
        <p:blipFill rotWithShape="1">
          <a:blip r:embed="rId3">
            <a:extLst>
              <a:ext uri="{28A0092B-C50C-407E-A947-70E740481C1C}">
                <a14:useLocalDpi xmlns:a14="http://schemas.microsoft.com/office/drawing/2010/main" val="0"/>
              </a:ext>
            </a:extLst>
          </a:blip>
          <a:srcRect l="773" t="2257" r="2368" b="58299"/>
          <a:stretch/>
        </p:blipFill>
        <p:spPr>
          <a:xfrm>
            <a:off x="65315" y="900672"/>
            <a:ext cx="4809336" cy="3939842"/>
          </a:xfrm>
          <a:prstGeom prst="rect">
            <a:avLst/>
          </a:prstGeom>
        </p:spPr>
      </p:pic>
      <p:pic>
        <p:nvPicPr>
          <p:cNvPr id="4" name="Picture 3">
            <a:extLst>
              <a:ext uri="{FF2B5EF4-FFF2-40B4-BE49-F238E27FC236}">
                <a16:creationId xmlns:a16="http://schemas.microsoft.com/office/drawing/2014/main" id="{100E9872-B969-5EB1-742F-744F5A99EA59}"/>
              </a:ext>
            </a:extLst>
          </p:cNvPr>
          <p:cNvPicPr>
            <a:picLocks noChangeAspect="1"/>
          </p:cNvPicPr>
          <p:nvPr/>
        </p:nvPicPr>
        <p:blipFill rotWithShape="1">
          <a:blip r:embed="rId4">
            <a:extLst>
              <a:ext uri="{28A0092B-C50C-407E-A947-70E740481C1C}">
                <a14:useLocalDpi xmlns:a14="http://schemas.microsoft.com/office/drawing/2010/main" val="0"/>
              </a:ext>
            </a:extLst>
          </a:blip>
          <a:srcRect l="14411" t="24946" r="46324" b="25018"/>
          <a:stretch/>
        </p:blipFill>
        <p:spPr bwMode="auto">
          <a:xfrm>
            <a:off x="4383314" y="784556"/>
            <a:ext cx="4627908" cy="3988487"/>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4188433E-2884-65DD-D72C-7925166D2513}"/>
              </a:ext>
            </a:extLst>
          </p:cNvPr>
          <p:cNvSpPr txBox="1"/>
          <p:nvPr/>
        </p:nvSpPr>
        <p:spPr>
          <a:xfrm>
            <a:off x="4572000" y="254340"/>
            <a:ext cx="4439222" cy="646331"/>
          </a:xfrm>
          <a:prstGeom prst="rect">
            <a:avLst/>
          </a:prstGeom>
          <a:noFill/>
        </p:spPr>
        <p:txBody>
          <a:bodyPr wrap="square" rtlCol="0">
            <a:spAutoFit/>
          </a:bodyPr>
          <a:lstStyle/>
          <a:p>
            <a:r>
              <a:rPr lang="en-IN" sz="3600" dirty="0">
                <a:latin typeface="Bebas Neue" panose="020B0606020202050201" pitchFamily="34" charset="0"/>
              </a:rPr>
              <a:t>COLLABORATION DIAGRAM</a:t>
            </a:r>
          </a:p>
        </p:txBody>
      </p:sp>
    </p:spTree>
  </p:cSld>
  <p:clrMapOvr>
    <a:masterClrMapping/>
  </p:clrMapOvr>
</p:sld>
</file>

<file path=ppt/theme/theme1.xml><?xml version="1.0" encoding="utf-8"?>
<a:theme xmlns:a="http://schemas.openxmlformats.org/drawingml/2006/main" name="Computer Science Proposal by Slidesgo">
  <a:themeElements>
    <a:clrScheme name="Simple Light">
      <a:dk1>
        <a:srgbClr val="FFFFFF"/>
      </a:dk1>
      <a:lt1>
        <a:srgbClr val="0F3570"/>
      </a:lt1>
      <a:dk2>
        <a:srgbClr val="00F4AD"/>
      </a:dk2>
      <a:lt2>
        <a:srgbClr val="0F3570"/>
      </a:lt2>
      <a:accent1>
        <a:srgbClr val="285293"/>
      </a:accent1>
      <a:accent2>
        <a:srgbClr val="9FC5E8"/>
      </a:accent2>
      <a:accent3>
        <a:srgbClr val="434343"/>
      </a:accent3>
      <a:accent4>
        <a:srgbClr val="00F4AD"/>
      </a:accent4>
      <a:accent5>
        <a:srgbClr val="28529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648</TotalTime>
  <Words>1916</Words>
  <Application>Microsoft Office PowerPoint</Application>
  <PresentationFormat>On-screen Show (16:9)</PresentationFormat>
  <Paragraphs>254</Paragraphs>
  <Slides>24</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Wingdings</vt:lpstr>
      <vt:lpstr>Times New Roman</vt:lpstr>
      <vt:lpstr>Arial</vt:lpstr>
      <vt:lpstr>Bebas Neue</vt:lpstr>
      <vt:lpstr>Roboto</vt:lpstr>
      <vt:lpstr>Computer Science Proposal by Slidesgo</vt:lpstr>
      <vt:lpstr>FACial EMOTION RECOGNITION USING FACE-API </vt:lpstr>
      <vt:lpstr>INTRODUCTION</vt:lpstr>
      <vt:lpstr>LITERATURE SURVEY</vt:lpstr>
      <vt:lpstr>PROBLEM DEFINITION </vt:lpstr>
      <vt:lpstr>HARDWARE REQUIREMENTS:</vt:lpstr>
      <vt:lpstr>SYSTEM ARCHITECTURE</vt:lpstr>
      <vt:lpstr>System Design </vt:lpstr>
      <vt:lpstr>PowerPoint Presentation</vt:lpstr>
      <vt:lpstr>PowerPoint Presentation</vt:lpstr>
      <vt:lpstr>PowerPoint Presentation</vt:lpstr>
      <vt:lpstr>PowerPoint Presentation</vt:lpstr>
      <vt:lpstr>Module: Registration</vt:lpstr>
      <vt:lpstr>MODULE: FACE DETECTION</vt:lpstr>
      <vt:lpstr>MODULE: FEATURE EXTRACTION</vt:lpstr>
      <vt:lpstr>PowerPoint Presentation</vt:lpstr>
      <vt:lpstr>MODELS</vt:lpstr>
      <vt:lpstr>PowerPoint Presentation</vt:lpstr>
      <vt:lpstr>PowerPoint Presentation</vt:lpstr>
      <vt:lpstr>Screen shots</vt:lpstr>
      <vt:lpstr>PowerPoint Presentation</vt:lpstr>
      <vt:lpstr>PowerPoint Presentation</vt:lpstr>
      <vt:lpstr>PowerPoint Presentation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EMOTION RECOGNITION USING FACE-API</dc:title>
  <dc:creator>Humsika</dc:creator>
  <cp:lastModifiedBy>138 HUMSIKA  R</cp:lastModifiedBy>
  <cp:revision>124</cp:revision>
  <dcterms:modified xsi:type="dcterms:W3CDTF">2022-05-25T02:29:51Z</dcterms:modified>
</cp:coreProperties>
</file>